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7" r:id="rId2"/>
    <p:sldId id="256" r:id="rId3"/>
    <p:sldId id="267" r:id="rId4"/>
    <p:sldId id="285" r:id="rId5"/>
    <p:sldId id="330" r:id="rId6"/>
    <p:sldId id="284" r:id="rId7"/>
    <p:sldId id="309" r:id="rId8"/>
    <p:sldId id="270" r:id="rId9"/>
    <p:sldId id="289" r:id="rId10"/>
    <p:sldId id="279" r:id="rId11"/>
    <p:sldId id="288" r:id="rId12"/>
    <p:sldId id="290" r:id="rId13"/>
    <p:sldId id="339" r:id="rId14"/>
    <p:sldId id="329" r:id="rId15"/>
    <p:sldId id="304" r:id="rId16"/>
    <p:sldId id="271" r:id="rId17"/>
    <p:sldId id="298" r:id="rId18"/>
    <p:sldId id="302" r:id="rId19"/>
    <p:sldId id="299" r:id="rId20"/>
    <p:sldId id="300" r:id="rId21"/>
    <p:sldId id="312" r:id="rId22"/>
    <p:sldId id="305" r:id="rId23"/>
    <p:sldId id="311" r:id="rId24"/>
    <p:sldId id="301" r:id="rId25"/>
    <p:sldId id="303" r:id="rId26"/>
    <p:sldId id="307" r:id="rId27"/>
    <p:sldId id="306" r:id="rId28"/>
    <p:sldId id="314" r:id="rId29"/>
    <p:sldId id="322" r:id="rId30"/>
    <p:sldId id="326" r:id="rId31"/>
    <p:sldId id="295" r:id="rId32"/>
    <p:sldId id="340" r:id="rId33"/>
    <p:sldId id="308" r:id="rId34"/>
    <p:sldId id="333" r:id="rId35"/>
    <p:sldId id="327" r:id="rId36"/>
    <p:sldId id="328" r:id="rId37"/>
    <p:sldId id="334" r:id="rId38"/>
    <p:sldId id="292" r:id="rId39"/>
    <p:sldId id="283" r:id="rId40"/>
  </p:sldIdLst>
  <p:sldSz cx="9144000" cy="6858000" type="screen4x3"/>
  <p:notesSz cx="6797675" cy="9928225"/>
  <p:embeddedFontLst>
    <p:embeddedFont>
      <p:font typeface="Arial Unicode MS" panose="020B0604020202020204" charset="-128"/>
      <p:regular r:id="rId42"/>
    </p:embeddedFont>
    <p:embeddedFont>
      <p:font typeface="Arial Black" panose="020B0A04020102020204" pitchFamily="34" charset="0"/>
      <p:bold r:id="rId43"/>
    </p:embeddedFont>
    <p:embeddedFont>
      <p:font typeface="Calibri" panose="020F0502020204030204" pitchFamily="34" charset="0"/>
      <p:regular r:id="rId44"/>
      <p:bold r:id="rId45"/>
      <p:italic r:id="rId46"/>
      <p:boldItalic r:id="rId47"/>
    </p:embeddedFont>
    <p:embeddedFont>
      <p:font typeface="Gill Sans MT" panose="020B0502020104020203" pitchFamily="34" charset="0"/>
      <p:regular r:id="rId48"/>
      <p:bold r:id="rId49"/>
      <p:italic r:id="rId50"/>
      <p:boldItalic r:id="rId51"/>
    </p:embeddedFont>
    <p:embeddedFont>
      <p:font typeface="Montserrat Medium" panose="00000600000000000000" pitchFamily="2" charset="0"/>
      <p:regular r:id="rId52"/>
      <p:bold r:id="rId53"/>
      <p:italic r:id="rId54"/>
      <p:boldItalic r:id="rId55"/>
    </p:embeddedFont>
    <p:embeddedFont>
      <p:font typeface="Tw Cen MT" panose="020B06020201040206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1F6E8DA-AABA-4585-91AE-38BF4019DEF4}">
          <p14:sldIdLst>
            <p14:sldId id="257"/>
            <p14:sldId id="256"/>
            <p14:sldId id="267"/>
            <p14:sldId id="285"/>
            <p14:sldId id="330"/>
            <p14:sldId id="284"/>
            <p14:sldId id="309"/>
            <p14:sldId id="270"/>
            <p14:sldId id="289"/>
            <p14:sldId id="279"/>
            <p14:sldId id="288"/>
            <p14:sldId id="290"/>
            <p14:sldId id="339"/>
          </p14:sldIdLst>
        </p14:section>
        <p14:section name="TER Review" id="{9E10BF36-D225-429D-8823-97A1A6292713}">
          <p14:sldIdLst/>
        </p14:section>
        <p14:section name="TER Review" id="{1443AA05-7123-4812-9B10-5A9F97251B99}">
          <p14:sldIdLst>
            <p14:sldId id="329"/>
            <p14:sldId id="304"/>
            <p14:sldId id="271"/>
            <p14:sldId id="298"/>
            <p14:sldId id="302"/>
            <p14:sldId id="299"/>
            <p14:sldId id="300"/>
            <p14:sldId id="312"/>
          </p14:sldIdLst>
        </p14:section>
        <p14:section name="TER Review" id="{7863FB64-35A7-4F55-AF73-98564253D3B5}">
          <p14:sldIdLst>
            <p14:sldId id="305"/>
            <p14:sldId id="311"/>
            <p14:sldId id="301"/>
            <p14:sldId id="303"/>
            <p14:sldId id="307"/>
            <p14:sldId id="306"/>
            <p14:sldId id="314"/>
          </p14:sldIdLst>
        </p14:section>
        <p14:section name="AGENDA POINTS &amp; PROPOSALS " id="{BB12AE3D-3064-45AE-BE11-7EC00F7D06ED}">
          <p14:sldIdLst>
            <p14:sldId id="322"/>
          </p14:sldIdLst>
        </p14:section>
        <p14:section name="OTHER POINTS FOR DELIBERATION  " id="{068A455B-6EAD-4CBF-A0C4-0A28E91674FF}">
          <p14:sldIdLst>
            <p14:sldId id="326"/>
            <p14:sldId id="295"/>
            <p14:sldId id="340"/>
            <p14:sldId id="308"/>
            <p14:sldId id="333"/>
            <p14:sldId id="327"/>
            <p14:sldId id="328"/>
            <p14:sldId id="334"/>
            <p14:sldId id="292"/>
            <p14:sldId id="283"/>
          </p14:sldIdLst>
        </p14:section>
      </p14:sectionLst>
    </p:ext>
    <p:ext uri="{EFAFB233-063F-42B5-8137-9DF3F51BA10A}">
      <p15:sldGuideLst xmlns:p15="http://schemas.microsoft.com/office/powerpoint/2012/main">
        <p15:guide id="1" orient="horz" pos="2183" userDrawn="1">
          <p15:clr>
            <a:srgbClr val="A4A3A4"/>
          </p15:clr>
        </p15:guide>
        <p15:guide id="2" pos="113" userDrawn="1">
          <p15:clr>
            <a:srgbClr val="A4A3A4"/>
          </p15:clr>
        </p15:guide>
        <p15:guide id="3" pos="5647" userDrawn="1">
          <p15:clr>
            <a:srgbClr val="A4A3A4"/>
          </p15:clr>
        </p15:guide>
        <p15:guide id="4" orient="horz" pos="1230" userDrawn="1">
          <p15:clr>
            <a:srgbClr val="A4A3A4"/>
          </p15:clr>
        </p15:guide>
        <p15:guide id="5" orient="horz" pos="3816" userDrawn="1">
          <p15:clr>
            <a:srgbClr val="A4A3A4"/>
          </p15:clr>
        </p15:guide>
        <p15:guide id="6" orient="horz" pos="164" userDrawn="1">
          <p15:clr>
            <a:srgbClr val="A4A3A4"/>
          </p15:clr>
        </p15:guide>
        <p15:guide id="7" pos="2880" userDrawn="1">
          <p15:clr>
            <a:srgbClr val="A4A3A4"/>
          </p15:clr>
        </p15:guide>
        <p15:guide id="8" orient="horz" pos="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DE1"/>
    <a:srgbClr val="CD49D7"/>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76273-8F75-4F2A-8056-CB8DEB1F4001}" v="304" dt="2023-03-10T08:17:01.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926" y="72"/>
      </p:cViewPr>
      <p:guideLst>
        <p:guide orient="horz" pos="2183"/>
        <p:guide pos="113"/>
        <p:guide pos="5647"/>
        <p:guide orient="horz" pos="1230"/>
        <p:guide orient="horz" pos="3816"/>
        <p:guide orient="horz" pos="164"/>
        <p:guide pos="2880"/>
        <p:guide orient="horz" pos="9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ruv Mehta" userId="130cd2b99816120a" providerId="LiveId" clId="{8256EA95-1FE1-6941-93FA-FC5E8D1E20D7}"/>
    <pc:docChg chg="undo custSel addSld delSld modSld sldOrd modSection">
      <pc:chgData name="Dhruv Mehta" userId="130cd2b99816120a" providerId="LiveId" clId="{8256EA95-1FE1-6941-93FA-FC5E8D1E20D7}" dt="2023-03-10T08:34:03.711" v="206" actId="20577"/>
      <pc:docMkLst>
        <pc:docMk/>
      </pc:docMkLst>
      <pc:sldChg chg="add ord">
        <pc:chgData name="Dhruv Mehta" userId="130cd2b99816120a" providerId="LiveId" clId="{8256EA95-1FE1-6941-93FA-FC5E8D1E20D7}" dt="2023-03-10T08:33:15.497" v="187" actId="20578"/>
        <pc:sldMkLst>
          <pc:docMk/>
          <pc:sldMk cId="2832369801" sldId="292"/>
        </pc:sldMkLst>
      </pc:sldChg>
      <pc:sldChg chg="del">
        <pc:chgData name="Dhruv Mehta" userId="130cd2b99816120a" providerId="LiveId" clId="{8256EA95-1FE1-6941-93FA-FC5E8D1E20D7}" dt="2023-03-10T08:33:06.590" v="185" actId="2696"/>
        <pc:sldMkLst>
          <pc:docMk/>
          <pc:sldMk cId="3442940570" sldId="292"/>
        </pc:sldMkLst>
      </pc:sldChg>
      <pc:sldChg chg="modSp mod">
        <pc:chgData name="Dhruv Mehta" userId="130cd2b99816120a" providerId="LiveId" clId="{8256EA95-1FE1-6941-93FA-FC5E8D1E20D7}" dt="2023-03-09T13:43:04.392" v="73" actId="14100"/>
        <pc:sldMkLst>
          <pc:docMk/>
          <pc:sldMk cId="2804777697" sldId="298"/>
        </pc:sldMkLst>
        <pc:spChg chg="mod">
          <ac:chgData name="Dhruv Mehta" userId="130cd2b99816120a" providerId="LiveId" clId="{8256EA95-1FE1-6941-93FA-FC5E8D1E20D7}" dt="2023-03-09T13:43:04.392" v="73" actId="14100"/>
          <ac:spMkLst>
            <pc:docMk/>
            <pc:sldMk cId="2804777697" sldId="298"/>
            <ac:spMk id="2" creationId="{1302B972-ACBC-79F1-4447-2A83DF9A4719}"/>
          </ac:spMkLst>
        </pc:spChg>
      </pc:sldChg>
      <pc:sldChg chg="modSp mod">
        <pc:chgData name="Dhruv Mehta" userId="130cd2b99816120a" providerId="LiveId" clId="{8256EA95-1FE1-6941-93FA-FC5E8D1E20D7}" dt="2023-03-09T13:46:05.179" v="79" actId="14100"/>
        <pc:sldMkLst>
          <pc:docMk/>
          <pc:sldMk cId="3513011704" sldId="301"/>
        </pc:sldMkLst>
        <pc:spChg chg="mod">
          <ac:chgData name="Dhruv Mehta" userId="130cd2b99816120a" providerId="LiveId" clId="{8256EA95-1FE1-6941-93FA-FC5E8D1E20D7}" dt="2023-03-09T13:46:05.179" v="79" actId="14100"/>
          <ac:spMkLst>
            <pc:docMk/>
            <pc:sldMk cId="3513011704" sldId="301"/>
            <ac:spMk id="88" creationId="{00000000-0000-0000-0000-000000000000}"/>
          </ac:spMkLst>
        </pc:spChg>
      </pc:sldChg>
      <pc:sldChg chg="modSp mod">
        <pc:chgData name="Dhruv Mehta" userId="130cd2b99816120a" providerId="LiveId" clId="{8256EA95-1FE1-6941-93FA-FC5E8D1E20D7}" dt="2023-03-10T08:33:50.291" v="197" actId="20577"/>
        <pc:sldMkLst>
          <pc:docMk/>
          <pc:sldMk cId="1493053790" sldId="304"/>
        </pc:sldMkLst>
        <pc:spChg chg="mod">
          <ac:chgData name="Dhruv Mehta" userId="130cd2b99816120a" providerId="LiveId" clId="{8256EA95-1FE1-6941-93FA-FC5E8D1E20D7}" dt="2023-03-10T08:33:50.291" v="197" actId="20577"/>
          <ac:spMkLst>
            <pc:docMk/>
            <pc:sldMk cId="1493053790" sldId="304"/>
            <ac:spMk id="88" creationId="{00000000-0000-0000-0000-000000000000}"/>
          </ac:spMkLst>
        </pc:spChg>
      </pc:sldChg>
      <pc:sldChg chg="modSp mod">
        <pc:chgData name="Dhruv Mehta" userId="130cd2b99816120a" providerId="LiveId" clId="{8256EA95-1FE1-6941-93FA-FC5E8D1E20D7}" dt="2023-03-10T08:34:03.711" v="206" actId="20577"/>
        <pc:sldMkLst>
          <pc:docMk/>
          <pc:sldMk cId="961770675" sldId="305"/>
        </pc:sldMkLst>
        <pc:spChg chg="mod">
          <ac:chgData name="Dhruv Mehta" userId="130cd2b99816120a" providerId="LiveId" clId="{8256EA95-1FE1-6941-93FA-FC5E8D1E20D7}" dt="2023-03-10T08:34:03.711" v="206" actId="20577"/>
          <ac:spMkLst>
            <pc:docMk/>
            <pc:sldMk cId="961770675" sldId="305"/>
            <ac:spMk id="5" creationId="{48D0C235-72D0-FB4A-35E7-DC491CB6F5DA}"/>
          </ac:spMkLst>
        </pc:spChg>
      </pc:sldChg>
      <pc:sldChg chg="addSp delSp modSp mod ord delAnim modAnim">
        <pc:chgData name="Dhruv Mehta" userId="130cd2b99816120a" providerId="LiveId" clId="{8256EA95-1FE1-6941-93FA-FC5E8D1E20D7}" dt="2023-03-10T08:09:40.240" v="167" actId="14100"/>
        <pc:sldMkLst>
          <pc:docMk/>
          <pc:sldMk cId="1046606563" sldId="307"/>
        </pc:sldMkLst>
        <pc:picChg chg="del mod">
          <ac:chgData name="Dhruv Mehta" userId="130cd2b99816120a" providerId="LiveId" clId="{8256EA95-1FE1-6941-93FA-FC5E8D1E20D7}" dt="2023-03-10T08:09:02.563" v="161" actId="21"/>
          <ac:picMkLst>
            <pc:docMk/>
            <pc:sldMk cId="1046606563" sldId="307"/>
            <ac:picMk id="2" creationId="{8E9239C8-A168-B0BF-9ED4-E618CEFF0AFA}"/>
          </ac:picMkLst>
        </pc:picChg>
        <pc:picChg chg="add del mod">
          <ac:chgData name="Dhruv Mehta" userId="130cd2b99816120a" providerId="LiveId" clId="{8256EA95-1FE1-6941-93FA-FC5E8D1E20D7}" dt="2023-03-10T08:09:12.442" v="163"/>
          <ac:picMkLst>
            <pc:docMk/>
            <pc:sldMk cId="1046606563" sldId="307"/>
            <ac:picMk id="3" creationId="{6F19CC2C-1889-AD89-8745-261CF9A893DF}"/>
          </ac:picMkLst>
        </pc:picChg>
        <pc:picChg chg="add mod">
          <ac:chgData name="Dhruv Mehta" userId="130cd2b99816120a" providerId="LiveId" clId="{8256EA95-1FE1-6941-93FA-FC5E8D1E20D7}" dt="2023-03-10T08:09:40.240" v="167" actId="14100"/>
          <ac:picMkLst>
            <pc:docMk/>
            <pc:sldMk cId="1046606563" sldId="307"/>
            <ac:picMk id="5" creationId="{9924E198-9D98-6C45-A299-E69D9D3C5E83}"/>
          </ac:picMkLst>
        </pc:picChg>
      </pc:sldChg>
      <pc:sldChg chg="ord">
        <pc:chgData name="Dhruv Mehta" userId="130cd2b99816120a" providerId="LiveId" clId="{8256EA95-1FE1-6941-93FA-FC5E8D1E20D7}" dt="2023-03-09T13:47:39.078" v="84" actId="20578"/>
        <pc:sldMkLst>
          <pc:docMk/>
          <pc:sldMk cId="2428350836" sldId="308"/>
        </pc:sldMkLst>
      </pc:sldChg>
      <pc:sldChg chg="modSp mod">
        <pc:chgData name="Dhruv Mehta" userId="130cd2b99816120a" providerId="LiveId" clId="{8256EA95-1FE1-6941-93FA-FC5E8D1E20D7}" dt="2023-03-09T13:39:06.137" v="11" actId="20577"/>
        <pc:sldMkLst>
          <pc:docMk/>
          <pc:sldMk cId="2797600101" sldId="309"/>
        </pc:sldMkLst>
        <pc:spChg chg="mod">
          <ac:chgData name="Dhruv Mehta" userId="130cd2b99816120a" providerId="LiveId" clId="{8256EA95-1FE1-6941-93FA-FC5E8D1E20D7}" dt="2023-03-09T13:39:06.137" v="11" actId="20577"/>
          <ac:spMkLst>
            <pc:docMk/>
            <pc:sldMk cId="2797600101" sldId="309"/>
            <ac:spMk id="61" creationId="{00000000-0000-0000-0000-000000000000}"/>
          </ac:spMkLst>
        </pc:spChg>
        <pc:graphicFrameChg chg="mod">
          <ac:chgData name="Dhruv Mehta" userId="130cd2b99816120a" providerId="LiveId" clId="{8256EA95-1FE1-6941-93FA-FC5E8D1E20D7}" dt="2023-03-09T13:38:37.605" v="7" actId="14100"/>
          <ac:graphicFrameMkLst>
            <pc:docMk/>
            <pc:sldMk cId="2797600101" sldId="309"/>
            <ac:graphicFrameMk id="31" creationId="{84DFD2D4-182B-4445-9AC5-00BC25AA8FAD}"/>
          </ac:graphicFrameMkLst>
        </pc:graphicFrameChg>
      </pc:sldChg>
      <pc:sldChg chg="del">
        <pc:chgData name="Dhruv Mehta" userId="130cd2b99816120a" providerId="LiveId" clId="{8256EA95-1FE1-6941-93FA-FC5E8D1E20D7}" dt="2023-03-10T08:25:21.785" v="168" actId="2696"/>
        <pc:sldMkLst>
          <pc:docMk/>
          <pc:sldMk cId="2521146377" sldId="310"/>
        </pc:sldMkLst>
      </pc:sldChg>
      <pc:sldChg chg="del">
        <pc:chgData name="Dhruv Mehta" userId="130cd2b99816120a" providerId="LiveId" clId="{8256EA95-1FE1-6941-93FA-FC5E8D1E20D7}" dt="2023-03-10T08:30:13.395" v="169" actId="2696"/>
        <pc:sldMkLst>
          <pc:docMk/>
          <pc:sldMk cId="2082311628" sldId="315"/>
        </pc:sldMkLst>
      </pc:sldChg>
      <pc:sldChg chg="del">
        <pc:chgData name="Dhruv Mehta" userId="130cd2b99816120a" providerId="LiveId" clId="{8256EA95-1FE1-6941-93FA-FC5E8D1E20D7}" dt="2023-03-10T08:30:14.266" v="170" actId="2696"/>
        <pc:sldMkLst>
          <pc:docMk/>
          <pc:sldMk cId="1487562964" sldId="316"/>
        </pc:sldMkLst>
      </pc:sldChg>
      <pc:sldChg chg="del">
        <pc:chgData name="Dhruv Mehta" userId="130cd2b99816120a" providerId="LiveId" clId="{8256EA95-1FE1-6941-93FA-FC5E8D1E20D7}" dt="2023-03-10T08:30:15.898" v="171" actId="2696"/>
        <pc:sldMkLst>
          <pc:docMk/>
          <pc:sldMk cId="4035469329" sldId="319"/>
        </pc:sldMkLst>
      </pc:sldChg>
      <pc:sldChg chg="del">
        <pc:chgData name="Dhruv Mehta" userId="130cd2b99816120a" providerId="LiveId" clId="{8256EA95-1FE1-6941-93FA-FC5E8D1E20D7}" dt="2023-03-10T08:30:17.004" v="172" actId="2696"/>
        <pc:sldMkLst>
          <pc:docMk/>
          <pc:sldMk cId="1008899451" sldId="320"/>
        </pc:sldMkLst>
      </pc:sldChg>
      <pc:sldChg chg="del">
        <pc:chgData name="Dhruv Mehta" userId="130cd2b99816120a" providerId="LiveId" clId="{8256EA95-1FE1-6941-93FA-FC5E8D1E20D7}" dt="2023-03-10T08:30:18.383" v="173" actId="2696"/>
        <pc:sldMkLst>
          <pc:docMk/>
          <pc:sldMk cId="327294212" sldId="321"/>
        </pc:sldMkLst>
      </pc:sldChg>
      <pc:sldChg chg="del">
        <pc:chgData name="Dhruv Mehta" userId="130cd2b99816120a" providerId="LiveId" clId="{8256EA95-1FE1-6941-93FA-FC5E8D1E20D7}" dt="2023-03-10T08:30:22.424" v="174" actId="2696"/>
        <pc:sldMkLst>
          <pc:docMk/>
          <pc:sldMk cId="1582278929" sldId="323"/>
        </pc:sldMkLst>
      </pc:sldChg>
      <pc:sldChg chg="del">
        <pc:chgData name="Dhruv Mehta" userId="130cd2b99816120a" providerId="LiveId" clId="{8256EA95-1FE1-6941-93FA-FC5E8D1E20D7}" dt="2023-03-10T08:30:24.765" v="175" actId="2696"/>
        <pc:sldMkLst>
          <pc:docMk/>
          <pc:sldMk cId="2827925489" sldId="325"/>
        </pc:sldMkLst>
      </pc:sldChg>
      <pc:sldChg chg="modSp mod">
        <pc:chgData name="Dhruv Mehta" userId="130cd2b99816120a" providerId="LiveId" clId="{8256EA95-1FE1-6941-93FA-FC5E8D1E20D7}" dt="2023-03-10T08:31:13.457" v="183" actId="20577"/>
        <pc:sldMkLst>
          <pc:docMk/>
          <pc:sldMk cId="636024974" sldId="326"/>
        </pc:sldMkLst>
        <pc:spChg chg="mod">
          <ac:chgData name="Dhruv Mehta" userId="130cd2b99816120a" providerId="LiveId" clId="{8256EA95-1FE1-6941-93FA-FC5E8D1E20D7}" dt="2023-03-10T08:31:13.457" v="183" actId="20577"/>
          <ac:spMkLst>
            <pc:docMk/>
            <pc:sldMk cId="636024974" sldId="326"/>
            <ac:spMk id="5" creationId="{48D0C235-72D0-FB4A-35E7-DC491CB6F5DA}"/>
          </ac:spMkLst>
        </pc:spChg>
      </pc:sldChg>
      <pc:sldChg chg="modSp mod">
        <pc:chgData name="Dhruv Mehta" userId="130cd2b99816120a" providerId="LiveId" clId="{8256EA95-1FE1-6941-93FA-FC5E8D1E20D7}" dt="2023-03-10T08:33:34.001" v="189" actId="6549"/>
        <pc:sldMkLst>
          <pc:docMk/>
          <pc:sldMk cId="1401465400" sldId="329"/>
        </pc:sldMkLst>
        <pc:spChg chg="mod">
          <ac:chgData name="Dhruv Mehta" userId="130cd2b99816120a" providerId="LiveId" clId="{8256EA95-1FE1-6941-93FA-FC5E8D1E20D7}" dt="2023-03-10T08:33:34.001" v="189" actId="6549"/>
          <ac:spMkLst>
            <pc:docMk/>
            <pc:sldMk cId="1401465400" sldId="329"/>
            <ac:spMk id="5" creationId="{48D0C235-72D0-FB4A-35E7-DC491CB6F5DA}"/>
          </ac:spMkLst>
        </pc:spChg>
      </pc:sldChg>
      <pc:sldChg chg="del">
        <pc:chgData name="Dhruv Mehta" userId="130cd2b99816120a" providerId="LiveId" clId="{8256EA95-1FE1-6941-93FA-FC5E8D1E20D7}" dt="2023-03-10T08:32:31.042" v="184" actId="2696"/>
        <pc:sldMkLst>
          <pc:docMk/>
          <pc:sldMk cId="591475254" sldId="332"/>
        </pc:sldMkLst>
      </pc:sldChg>
      <pc:sldChg chg="ord">
        <pc:chgData name="Dhruv Mehta" userId="130cd2b99816120a" providerId="LiveId" clId="{8256EA95-1FE1-6941-93FA-FC5E8D1E20D7}" dt="2023-03-10T08:33:18.130" v="188" actId="20578"/>
        <pc:sldMkLst>
          <pc:docMk/>
          <pc:sldMk cId="3716158281" sldId="334"/>
        </pc:sldMkLst>
      </pc:sldChg>
      <pc:sldChg chg="addSp modSp new mod">
        <pc:chgData name="Dhruv Mehta" userId="130cd2b99816120a" providerId="LiveId" clId="{8256EA95-1FE1-6941-93FA-FC5E8D1E20D7}" dt="2023-03-09T14:04:51.537" v="116" actId="20577"/>
        <pc:sldMkLst>
          <pc:docMk/>
          <pc:sldMk cId="3210198303" sldId="337"/>
        </pc:sldMkLst>
        <pc:spChg chg="mod">
          <ac:chgData name="Dhruv Mehta" userId="130cd2b99816120a" providerId="LiveId" clId="{8256EA95-1FE1-6941-93FA-FC5E8D1E20D7}" dt="2023-03-09T14:04:51.537" v="116" actId="20577"/>
          <ac:spMkLst>
            <pc:docMk/>
            <pc:sldMk cId="3210198303" sldId="337"/>
            <ac:spMk id="2" creationId="{F7E76423-FDDB-BF08-EADA-D36EC6EC5E4C}"/>
          </ac:spMkLst>
        </pc:spChg>
        <pc:picChg chg="add">
          <ac:chgData name="Dhruv Mehta" userId="130cd2b99816120a" providerId="LiveId" clId="{8256EA95-1FE1-6941-93FA-FC5E8D1E20D7}" dt="2023-03-09T14:00:50.063" v="86"/>
          <ac:picMkLst>
            <pc:docMk/>
            <pc:sldMk cId="3210198303" sldId="337"/>
            <ac:picMk id="5" creationId="{6646D153-6F20-4194-9CD4-1C74EDC3D956}"/>
          </ac:picMkLst>
        </pc:picChg>
      </pc:sldChg>
      <pc:sldChg chg="addSp delSp modSp new mod ord">
        <pc:chgData name="Dhruv Mehta" userId="130cd2b99816120a" providerId="LiveId" clId="{8256EA95-1FE1-6941-93FA-FC5E8D1E20D7}" dt="2023-03-09T14:19:12.276" v="159" actId="20577"/>
        <pc:sldMkLst>
          <pc:docMk/>
          <pc:sldMk cId="225687299" sldId="338"/>
        </pc:sldMkLst>
        <pc:spChg chg="mod">
          <ac:chgData name="Dhruv Mehta" userId="130cd2b99816120a" providerId="LiveId" clId="{8256EA95-1FE1-6941-93FA-FC5E8D1E20D7}" dt="2023-03-09T14:19:12.276" v="159" actId="20577"/>
          <ac:spMkLst>
            <pc:docMk/>
            <pc:sldMk cId="225687299" sldId="338"/>
            <ac:spMk id="2" creationId="{5AD778A3-A67E-09B4-B916-1D6020F8B158}"/>
          </ac:spMkLst>
        </pc:spChg>
        <pc:picChg chg="add del">
          <ac:chgData name="Dhruv Mehta" userId="130cd2b99816120a" providerId="LiveId" clId="{8256EA95-1FE1-6941-93FA-FC5E8D1E20D7}" dt="2023-03-09T14:17:01.726" v="120"/>
          <ac:picMkLst>
            <pc:docMk/>
            <pc:sldMk cId="225687299" sldId="338"/>
            <ac:picMk id="5" creationId="{97B059CD-6863-1D4C-7067-5653BE1449A6}"/>
          </ac:picMkLst>
        </pc:picChg>
        <pc:picChg chg="add del">
          <ac:chgData name="Dhruv Mehta" userId="130cd2b99816120a" providerId="LiveId" clId="{8256EA95-1FE1-6941-93FA-FC5E8D1E20D7}" dt="2023-03-09T14:17:29.659" v="122"/>
          <ac:picMkLst>
            <pc:docMk/>
            <pc:sldMk cId="225687299" sldId="338"/>
            <ac:picMk id="6" creationId="{F43A2723-C621-28C8-67F7-D51497BC9736}"/>
          </ac:picMkLst>
        </pc:picChg>
      </pc:sldChg>
    </pc:docChg>
  </pc:docChgLst>
  <pc:docChgLst>
    <pc:chgData name="Dhruv Mehta" userId="130cd2b99816120a" providerId="LiveId" clId="{69E76273-8F75-4F2A-8056-CB8DEB1F4001}"/>
    <pc:docChg chg="undo redo custSel addSld delSld modSld sldOrd modSection">
      <pc:chgData name="Dhruv Mehta" userId="130cd2b99816120a" providerId="LiveId" clId="{69E76273-8F75-4F2A-8056-CB8DEB1F4001}" dt="2023-03-13T07:12:20.938" v="935" actId="20577"/>
      <pc:docMkLst>
        <pc:docMk/>
      </pc:docMkLst>
      <pc:sldChg chg="modSp mod">
        <pc:chgData name="Dhruv Mehta" userId="130cd2b99816120a" providerId="LiveId" clId="{69E76273-8F75-4F2A-8056-CB8DEB1F4001}" dt="2023-03-10T05:56:10.110" v="416" actId="1076"/>
        <pc:sldMkLst>
          <pc:docMk/>
          <pc:sldMk cId="0" sldId="257"/>
        </pc:sldMkLst>
        <pc:spChg chg="mod">
          <ac:chgData name="Dhruv Mehta" userId="130cd2b99816120a" providerId="LiveId" clId="{69E76273-8F75-4F2A-8056-CB8DEB1F4001}" dt="2023-03-10T05:56:10.110" v="416" actId="1076"/>
          <ac:spMkLst>
            <pc:docMk/>
            <pc:sldMk cId="0" sldId="257"/>
            <ac:spMk id="4" creationId="{02EBF956-10BD-750D-0C6A-00D12B595384}"/>
          </ac:spMkLst>
        </pc:spChg>
        <pc:spChg chg="mod">
          <ac:chgData name="Dhruv Mehta" userId="130cd2b99816120a" providerId="LiveId" clId="{69E76273-8F75-4F2A-8056-CB8DEB1F4001}" dt="2023-03-10T05:55:57.583" v="415" actId="465"/>
          <ac:spMkLst>
            <pc:docMk/>
            <pc:sldMk cId="0" sldId="257"/>
            <ac:spMk id="60" creationId="{00000000-0000-0000-0000-000000000000}"/>
          </ac:spMkLst>
        </pc:spChg>
      </pc:sldChg>
      <pc:sldChg chg="modSp mod">
        <pc:chgData name="Dhruv Mehta" userId="130cd2b99816120a" providerId="LiveId" clId="{69E76273-8F75-4F2A-8056-CB8DEB1F4001}" dt="2023-03-10T08:01:24.356" v="800" actId="20577"/>
        <pc:sldMkLst>
          <pc:docMk/>
          <pc:sldMk cId="2320724334" sldId="267"/>
        </pc:sldMkLst>
        <pc:spChg chg="mod">
          <ac:chgData name="Dhruv Mehta" userId="130cd2b99816120a" providerId="LiveId" clId="{69E76273-8F75-4F2A-8056-CB8DEB1F4001}" dt="2023-03-10T08:01:24.356" v="800" actId="20577"/>
          <ac:spMkLst>
            <pc:docMk/>
            <pc:sldMk cId="2320724334" sldId="267"/>
            <ac:spMk id="5" creationId="{AB27BC53-145D-77D9-5567-F5B2065D9AD1}"/>
          </ac:spMkLst>
        </pc:spChg>
        <pc:spChg chg="mod">
          <ac:chgData name="Dhruv Mehta" userId="130cd2b99816120a" providerId="LiveId" clId="{69E76273-8F75-4F2A-8056-CB8DEB1F4001}" dt="2023-03-10T08:01:13.833" v="792" actId="20577"/>
          <ac:spMkLst>
            <pc:docMk/>
            <pc:sldMk cId="2320724334" sldId="267"/>
            <ac:spMk id="18" creationId="{9CDD20BF-01A0-522B-4212-E1150F72E1E3}"/>
          </ac:spMkLst>
        </pc:spChg>
      </pc:sldChg>
      <pc:sldChg chg="modSp mod">
        <pc:chgData name="Dhruv Mehta" userId="130cd2b99816120a" providerId="LiveId" clId="{69E76273-8F75-4F2A-8056-CB8DEB1F4001}" dt="2023-03-10T06:17:07.841" v="600" actId="12789"/>
        <pc:sldMkLst>
          <pc:docMk/>
          <pc:sldMk cId="779330510" sldId="271"/>
        </pc:sldMkLst>
        <pc:graphicFrameChg chg="mod modGraphic">
          <ac:chgData name="Dhruv Mehta" userId="130cd2b99816120a" providerId="LiveId" clId="{69E76273-8F75-4F2A-8056-CB8DEB1F4001}" dt="2023-03-10T06:17:07.841" v="600" actId="12789"/>
          <ac:graphicFrameMkLst>
            <pc:docMk/>
            <pc:sldMk cId="779330510" sldId="271"/>
            <ac:graphicFrameMk id="2" creationId="{C2500113-B8A2-F114-D613-A1341A8AD673}"/>
          </ac:graphicFrameMkLst>
        </pc:graphicFrameChg>
      </pc:sldChg>
      <pc:sldChg chg="modSp mod">
        <pc:chgData name="Dhruv Mehta" userId="130cd2b99816120a" providerId="LiveId" clId="{69E76273-8F75-4F2A-8056-CB8DEB1F4001}" dt="2023-03-13T07:12:20.938" v="935" actId="20577"/>
        <pc:sldMkLst>
          <pc:docMk/>
          <pc:sldMk cId="2776804405" sldId="279"/>
        </pc:sldMkLst>
        <pc:spChg chg="mod">
          <ac:chgData name="Dhruv Mehta" userId="130cd2b99816120a" providerId="LiveId" clId="{69E76273-8F75-4F2A-8056-CB8DEB1F4001}" dt="2023-03-10T06:08:18.892" v="531" actId="1076"/>
          <ac:spMkLst>
            <pc:docMk/>
            <pc:sldMk cId="2776804405" sldId="279"/>
            <ac:spMk id="3" creationId="{7D7319C5-B12E-9D11-5705-9B1833EF0395}"/>
          </ac:spMkLst>
        </pc:spChg>
        <pc:graphicFrameChg chg="mod modGraphic">
          <ac:chgData name="Dhruv Mehta" userId="130cd2b99816120a" providerId="LiveId" clId="{69E76273-8F75-4F2A-8056-CB8DEB1F4001}" dt="2023-03-13T07:12:20.938" v="935" actId="20577"/>
          <ac:graphicFrameMkLst>
            <pc:docMk/>
            <pc:sldMk cId="2776804405" sldId="279"/>
            <ac:graphicFrameMk id="6" creationId="{C4FF8D8B-5797-F6C2-2698-B12A11A6E0AC}"/>
          </ac:graphicFrameMkLst>
        </pc:graphicFrameChg>
      </pc:sldChg>
      <pc:sldChg chg="modSp">
        <pc:chgData name="Dhruv Mehta" userId="130cd2b99816120a" providerId="LiveId" clId="{69E76273-8F75-4F2A-8056-CB8DEB1F4001}" dt="2023-03-10T06:50:31.074" v="705" actId="12788"/>
        <pc:sldMkLst>
          <pc:docMk/>
          <pc:sldMk cId="2788697209" sldId="283"/>
        </pc:sldMkLst>
        <pc:picChg chg="mod">
          <ac:chgData name="Dhruv Mehta" userId="130cd2b99816120a" providerId="LiveId" clId="{69E76273-8F75-4F2A-8056-CB8DEB1F4001}" dt="2023-03-10T06:50:31.074" v="705" actId="12788"/>
          <ac:picMkLst>
            <pc:docMk/>
            <pc:sldMk cId="2788697209" sldId="283"/>
            <ac:picMk id="12" creationId="{06872B46-B5C4-4270-BC0E-932E000F2D16}"/>
          </ac:picMkLst>
        </pc:picChg>
      </pc:sldChg>
      <pc:sldChg chg="modSp mod">
        <pc:chgData name="Dhruv Mehta" userId="130cd2b99816120a" providerId="LiveId" clId="{69E76273-8F75-4F2A-8056-CB8DEB1F4001}" dt="2023-03-10T08:13:29.852" v="848" actId="20577"/>
        <pc:sldMkLst>
          <pc:docMk/>
          <pc:sldMk cId="2326270168" sldId="284"/>
        </pc:sldMkLst>
        <pc:spChg chg="mod">
          <ac:chgData name="Dhruv Mehta" userId="130cd2b99816120a" providerId="LiveId" clId="{69E76273-8F75-4F2A-8056-CB8DEB1F4001}" dt="2023-03-10T06:05:49.268" v="516" actId="1076"/>
          <ac:spMkLst>
            <pc:docMk/>
            <pc:sldMk cId="2326270168" sldId="284"/>
            <ac:spMk id="2" creationId="{580BD060-0435-5B13-E0A0-4C81AF33D863}"/>
          </ac:spMkLst>
        </pc:spChg>
        <pc:spChg chg="mod">
          <ac:chgData name="Dhruv Mehta" userId="130cd2b99816120a" providerId="LiveId" clId="{69E76273-8F75-4F2A-8056-CB8DEB1F4001}" dt="2023-03-10T08:13:29.852" v="848" actId="20577"/>
          <ac:spMkLst>
            <pc:docMk/>
            <pc:sldMk cId="2326270168" sldId="284"/>
            <ac:spMk id="21" creationId="{7878F599-5E32-48E0-B9D7-A0BA28FE5AF9}"/>
          </ac:spMkLst>
        </pc:spChg>
        <pc:graphicFrameChg chg="mod modGraphic">
          <ac:chgData name="Dhruv Mehta" userId="130cd2b99816120a" providerId="LiveId" clId="{69E76273-8F75-4F2A-8056-CB8DEB1F4001}" dt="2023-03-10T06:05:44.360" v="515" actId="1036"/>
          <ac:graphicFrameMkLst>
            <pc:docMk/>
            <pc:sldMk cId="2326270168" sldId="284"/>
            <ac:graphicFrameMk id="22" creationId="{DA51014C-3009-4924-953B-EB4E374434F4}"/>
          </ac:graphicFrameMkLst>
        </pc:graphicFrameChg>
        <pc:picChg chg="mod">
          <ac:chgData name="Dhruv Mehta" userId="130cd2b99816120a" providerId="LiveId" clId="{69E76273-8F75-4F2A-8056-CB8DEB1F4001}" dt="2023-03-10T04:32:48.273" v="307" actId="1076"/>
          <ac:picMkLst>
            <pc:docMk/>
            <pc:sldMk cId="2326270168" sldId="284"/>
            <ac:picMk id="59" creationId="{00000000-0000-0000-0000-000000000000}"/>
          </ac:picMkLst>
        </pc:picChg>
      </pc:sldChg>
      <pc:sldChg chg="modSp mod">
        <pc:chgData name="Dhruv Mehta" userId="130cd2b99816120a" providerId="LiveId" clId="{69E76273-8F75-4F2A-8056-CB8DEB1F4001}" dt="2023-03-10T05:59:03.440" v="432" actId="1076"/>
        <pc:sldMkLst>
          <pc:docMk/>
          <pc:sldMk cId="982256521" sldId="285"/>
        </pc:sldMkLst>
        <pc:spChg chg="mod">
          <ac:chgData name="Dhruv Mehta" userId="130cd2b99816120a" providerId="LiveId" clId="{69E76273-8F75-4F2A-8056-CB8DEB1F4001}" dt="2023-03-10T05:48:02.038" v="371" actId="2711"/>
          <ac:spMkLst>
            <pc:docMk/>
            <pc:sldMk cId="982256521" sldId="285"/>
            <ac:spMk id="11" creationId="{376D53C9-F41B-49B9-9079-42B45269B740}"/>
          </ac:spMkLst>
        </pc:spChg>
        <pc:spChg chg="mod">
          <ac:chgData name="Dhruv Mehta" userId="130cd2b99816120a" providerId="LiveId" clId="{69E76273-8F75-4F2A-8056-CB8DEB1F4001}" dt="2023-03-10T05:48:02.038" v="371" actId="2711"/>
          <ac:spMkLst>
            <pc:docMk/>
            <pc:sldMk cId="982256521" sldId="285"/>
            <ac:spMk id="12" creationId="{0A43DFC4-4701-4E7D-A69B-3E98821290F8}"/>
          </ac:spMkLst>
        </pc:spChg>
        <pc:spChg chg="mod">
          <ac:chgData name="Dhruv Mehta" userId="130cd2b99816120a" providerId="LiveId" clId="{69E76273-8F75-4F2A-8056-CB8DEB1F4001}" dt="2023-03-10T05:48:02.038" v="371" actId="2711"/>
          <ac:spMkLst>
            <pc:docMk/>
            <pc:sldMk cId="982256521" sldId="285"/>
            <ac:spMk id="13" creationId="{F063F783-8C42-4FC7-930C-D5C4858C6236}"/>
          </ac:spMkLst>
        </pc:spChg>
        <pc:spChg chg="mod">
          <ac:chgData name="Dhruv Mehta" userId="130cd2b99816120a" providerId="LiveId" clId="{69E76273-8F75-4F2A-8056-CB8DEB1F4001}" dt="2023-03-10T05:48:02.038" v="371" actId="2711"/>
          <ac:spMkLst>
            <pc:docMk/>
            <pc:sldMk cId="982256521" sldId="285"/>
            <ac:spMk id="14" creationId="{75085483-CE0A-422A-8839-C34514D9CCE9}"/>
          </ac:spMkLst>
        </pc:spChg>
        <pc:spChg chg="mod">
          <ac:chgData name="Dhruv Mehta" userId="130cd2b99816120a" providerId="LiveId" clId="{69E76273-8F75-4F2A-8056-CB8DEB1F4001}" dt="2023-03-10T05:48:02.038" v="371" actId="2711"/>
          <ac:spMkLst>
            <pc:docMk/>
            <pc:sldMk cId="982256521" sldId="285"/>
            <ac:spMk id="15" creationId="{1B426FB6-BE18-4123-AF75-764DEA2FB73A}"/>
          </ac:spMkLst>
        </pc:spChg>
        <pc:spChg chg="mod">
          <ac:chgData name="Dhruv Mehta" userId="130cd2b99816120a" providerId="LiveId" clId="{69E76273-8F75-4F2A-8056-CB8DEB1F4001}" dt="2023-03-10T05:48:02.038" v="371" actId="2711"/>
          <ac:spMkLst>
            <pc:docMk/>
            <pc:sldMk cId="982256521" sldId="285"/>
            <ac:spMk id="16" creationId="{1AE766A2-A2E3-40A3-8916-EF41322C3A5F}"/>
          </ac:spMkLst>
        </pc:spChg>
        <pc:spChg chg="mod">
          <ac:chgData name="Dhruv Mehta" userId="130cd2b99816120a" providerId="LiveId" clId="{69E76273-8F75-4F2A-8056-CB8DEB1F4001}" dt="2023-03-10T05:48:02.038" v="371" actId="2711"/>
          <ac:spMkLst>
            <pc:docMk/>
            <pc:sldMk cId="982256521" sldId="285"/>
            <ac:spMk id="17" creationId="{7B5C7122-978A-4F2B-BCCE-BD6EC43A82E7}"/>
          </ac:spMkLst>
        </pc:spChg>
        <pc:spChg chg="mod">
          <ac:chgData name="Dhruv Mehta" userId="130cd2b99816120a" providerId="LiveId" clId="{69E76273-8F75-4F2A-8056-CB8DEB1F4001}" dt="2023-03-10T05:48:02.038" v="371" actId="2711"/>
          <ac:spMkLst>
            <pc:docMk/>
            <pc:sldMk cId="982256521" sldId="285"/>
            <ac:spMk id="18" creationId="{5D0DEA94-AEA4-481B-AFA3-18B3F22C4017}"/>
          </ac:spMkLst>
        </pc:spChg>
        <pc:spChg chg="mod">
          <ac:chgData name="Dhruv Mehta" userId="130cd2b99816120a" providerId="LiveId" clId="{69E76273-8F75-4F2A-8056-CB8DEB1F4001}" dt="2023-03-10T05:48:02.038" v="371" actId="2711"/>
          <ac:spMkLst>
            <pc:docMk/>
            <pc:sldMk cId="982256521" sldId="285"/>
            <ac:spMk id="19" creationId="{91FFC6CC-1E7D-46DB-8C26-E699449F987E}"/>
          </ac:spMkLst>
        </pc:spChg>
        <pc:spChg chg="mod">
          <ac:chgData name="Dhruv Mehta" userId="130cd2b99816120a" providerId="LiveId" clId="{69E76273-8F75-4F2A-8056-CB8DEB1F4001}" dt="2023-03-10T05:48:02.038" v="371" actId="2711"/>
          <ac:spMkLst>
            <pc:docMk/>
            <pc:sldMk cId="982256521" sldId="285"/>
            <ac:spMk id="20" creationId="{488CC560-1142-4EAF-8417-FF2342794C45}"/>
          </ac:spMkLst>
        </pc:spChg>
        <pc:spChg chg="mod">
          <ac:chgData name="Dhruv Mehta" userId="130cd2b99816120a" providerId="LiveId" clId="{69E76273-8F75-4F2A-8056-CB8DEB1F4001}" dt="2023-03-10T05:48:02.038" v="371" actId="2711"/>
          <ac:spMkLst>
            <pc:docMk/>
            <pc:sldMk cId="982256521" sldId="285"/>
            <ac:spMk id="21" creationId="{4FD1706E-775D-4A3F-9781-0DAEF56B4917}"/>
          </ac:spMkLst>
        </pc:spChg>
        <pc:spChg chg="mod">
          <ac:chgData name="Dhruv Mehta" userId="130cd2b99816120a" providerId="LiveId" clId="{69E76273-8F75-4F2A-8056-CB8DEB1F4001}" dt="2023-03-10T05:48:02.038" v="371" actId="2711"/>
          <ac:spMkLst>
            <pc:docMk/>
            <pc:sldMk cId="982256521" sldId="285"/>
            <ac:spMk id="22" creationId="{2DCAB304-CAB9-43DC-8D79-E28C5E128E9E}"/>
          </ac:spMkLst>
        </pc:spChg>
        <pc:spChg chg="mod">
          <ac:chgData name="Dhruv Mehta" userId="130cd2b99816120a" providerId="LiveId" clId="{69E76273-8F75-4F2A-8056-CB8DEB1F4001}" dt="2023-03-10T05:48:02.038" v="371" actId="2711"/>
          <ac:spMkLst>
            <pc:docMk/>
            <pc:sldMk cId="982256521" sldId="285"/>
            <ac:spMk id="23" creationId="{68BA7CBA-A52F-4288-A51D-E6EDED704D84}"/>
          </ac:spMkLst>
        </pc:spChg>
        <pc:spChg chg="mod">
          <ac:chgData name="Dhruv Mehta" userId="130cd2b99816120a" providerId="LiveId" clId="{69E76273-8F75-4F2A-8056-CB8DEB1F4001}" dt="2023-03-10T05:48:02.038" v="371" actId="2711"/>
          <ac:spMkLst>
            <pc:docMk/>
            <pc:sldMk cId="982256521" sldId="285"/>
            <ac:spMk id="24" creationId="{BBB29533-B961-4AEB-80AE-E5FE4CBCFD98}"/>
          </ac:spMkLst>
        </pc:spChg>
        <pc:spChg chg="mod">
          <ac:chgData name="Dhruv Mehta" userId="130cd2b99816120a" providerId="LiveId" clId="{69E76273-8F75-4F2A-8056-CB8DEB1F4001}" dt="2023-03-10T05:48:02.038" v="371" actId="2711"/>
          <ac:spMkLst>
            <pc:docMk/>
            <pc:sldMk cId="982256521" sldId="285"/>
            <ac:spMk id="25" creationId="{DC3E0F6C-4F7A-4789-83EF-8B650EBFE2FB}"/>
          </ac:spMkLst>
        </pc:spChg>
        <pc:spChg chg="mod">
          <ac:chgData name="Dhruv Mehta" userId="130cd2b99816120a" providerId="LiveId" clId="{69E76273-8F75-4F2A-8056-CB8DEB1F4001}" dt="2023-03-10T05:48:02.038" v="371" actId="2711"/>
          <ac:spMkLst>
            <pc:docMk/>
            <pc:sldMk cId="982256521" sldId="285"/>
            <ac:spMk id="26" creationId="{4992D8BF-792B-4F7A-9466-4D98055FEDA4}"/>
          </ac:spMkLst>
        </pc:spChg>
        <pc:spChg chg="mod">
          <ac:chgData name="Dhruv Mehta" userId="130cd2b99816120a" providerId="LiveId" clId="{69E76273-8F75-4F2A-8056-CB8DEB1F4001}" dt="2023-03-10T05:48:02.038" v="371" actId="2711"/>
          <ac:spMkLst>
            <pc:docMk/>
            <pc:sldMk cId="982256521" sldId="285"/>
            <ac:spMk id="27" creationId="{DE3F65A0-9372-4BBD-A3EC-251AE6BE7555}"/>
          </ac:spMkLst>
        </pc:spChg>
        <pc:spChg chg="mod">
          <ac:chgData name="Dhruv Mehta" userId="130cd2b99816120a" providerId="LiveId" clId="{69E76273-8F75-4F2A-8056-CB8DEB1F4001}" dt="2023-03-10T05:48:02.038" v="371" actId="2711"/>
          <ac:spMkLst>
            <pc:docMk/>
            <pc:sldMk cId="982256521" sldId="285"/>
            <ac:spMk id="28" creationId="{DC926CB7-2FBD-4305-9EAC-24785394DFE2}"/>
          </ac:spMkLst>
        </pc:spChg>
        <pc:spChg chg="mod">
          <ac:chgData name="Dhruv Mehta" userId="130cd2b99816120a" providerId="LiveId" clId="{69E76273-8F75-4F2A-8056-CB8DEB1F4001}" dt="2023-03-10T05:48:02.038" v="371" actId="2711"/>
          <ac:spMkLst>
            <pc:docMk/>
            <pc:sldMk cId="982256521" sldId="285"/>
            <ac:spMk id="29" creationId="{0783AB6F-9055-41F6-B80D-B5CCDC6007BB}"/>
          </ac:spMkLst>
        </pc:spChg>
        <pc:spChg chg="mod">
          <ac:chgData name="Dhruv Mehta" userId="130cd2b99816120a" providerId="LiveId" clId="{69E76273-8F75-4F2A-8056-CB8DEB1F4001}" dt="2023-03-10T05:48:02.038" v="371" actId="2711"/>
          <ac:spMkLst>
            <pc:docMk/>
            <pc:sldMk cId="982256521" sldId="285"/>
            <ac:spMk id="30" creationId="{9AE418E9-85B3-4D32-B737-6EFD964C7834}"/>
          </ac:spMkLst>
        </pc:spChg>
        <pc:spChg chg="mod">
          <ac:chgData name="Dhruv Mehta" userId="130cd2b99816120a" providerId="LiveId" clId="{69E76273-8F75-4F2A-8056-CB8DEB1F4001}" dt="2023-03-10T05:48:02.038" v="371" actId="2711"/>
          <ac:spMkLst>
            <pc:docMk/>
            <pc:sldMk cId="982256521" sldId="285"/>
            <ac:spMk id="31" creationId="{5C740B17-9A2F-4520-9CCE-B67089000548}"/>
          </ac:spMkLst>
        </pc:spChg>
        <pc:spChg chg="mod">
          <ac:chgData name="Dhruv Mehta" userId="130cd2b99816120a" providerId="LiveId" clId="{69E76273-8F75-4F2A-8056-CB8DEB1F4001}" dt="2023-03-10T05:48:02.038" v="371" actId="2711"/>
          <ac:spMkLst>
            <pc:docMk/>
            <pc:sldMk cId="982256521" sldId="285"/>
            <ac:spMk id="32" creationId="{B6441315-1D93-43D1-A4BE-74D6F8838153}"/>
          </ac:spMkLst>
        </pc:spChg>
        <pc:spChg chg="mod">
          <ac:chgData name="Dhruv Mehta" userId="130cd2b99816120a" providerId="LiveId" clId="{69E76273-8F75-4F2A-8056-CB8DEB1F4001}" dt="2023-03-10T05:48:02.038" v="371" actId="2711"/>
          <ac:spMkLst>
            <pc:docMk/>
            <pc:sldMk cId="982256521" sldId="285"/>
            <ac:spMk id="33" creationId="{3B0D3359-EE9E-4712-A001-512A49BFB619}"/>
          </ac:spMkLst>
        </pc:spChg>
        <pc:spChg chg="mod">
          <ac:chgData name="Dhruv Mehta" userId="130cd2b99816120a" providerId="LiveId" clId="{69E76273-8F75-4F2A-8056-CB8DEB1F4001}" dt="2023-03-10T05:48:02.038" v="371" actId="2711"/>
          <ac:spMkLst>
            <pc:docMk/>
            <pc:sldMk cId="982256521" sldId="285"/>
            <ac:spMk id="34" creationId="{CDB1D52A-68DC-4EC8-A248-86E93A2C3C91}"/>
          </ac:spMkLst>
        </pc:spChg>
        <pc:spChg chg="mod">
          <ac:chgData name="Dhruv Mehta" userId="130cd2b99816120a" providerId="LiveId" clId="{69E76273-8F75-4F2A-8056-CB8DEB1F4001}" dt="2023-03-10T05:48:02.038" v="371" actId="2711"/>
          <ac:spMkLst>
            <pc:docMk/>
            <pc:sldMk cId="982256521" sldId="285"/>
            <ac:spMk id="35" creationId="{B7E34FFC-117E-4287-8C6E-4585DA5E9636}"/>
          </ac:spMkLst>
        </pc:spChg>
        <pc:spChg chg="mod">
          <ac:chgData name="Dhruv Mehta" userId="130cd2b99816120a" providerId="LiveId" clId="{69E76273-8F75-4F2A-8056-CB8DEB1F4001}" dt="2023-03-10T05:48:02.038" v="371" actId="2711"/>
          <ac:spMkLst>
            <pc:docMk/>
            <pc:sldMk cId="982256521" sldId="285"/>
            <ac:spMk id="36" creationId="{77001750-AD39-49F5-A389-1EEF59EE6B41}"/>
          </ac:spMkLst>
        </pc:spChg>
        <pc:spChg chg="mod">
          <ac:chgData name="Dhruv Mehta" userId="130cd2b99816120a" providerId="LiveId" clId="{69E76273-8F75-4F2A-8056-CB8DEB1F4001}" dt="2023-03-10T05:48:02.038" v="371" actId="2711"/>
          <ac:spMkLst>
            <pc:docMk/>
            <pc:sldMk cId="982256521" sldId="285"/>
            <ac:spMk id="37" creationId="{BDF066BD-7157-4D0C-B44E-EE8774654F45}"/>
          </ac:spMkLst>
        </pc:spChg>
        <pc:spChg chg="mod">
          <ac:chgData name="Dhruv Mehta" userId="130cd2b99816120a" providerId="LiveId" clId="{69E76273-8F75-4F2A-8056-CB8DEB1F4001}" dt="2023-03-10T05:48:02.038" v="371" actId="2711"/>
          <ac:spMkLst>
            <pc:docMk/>
            <pc:sldMk cId="982256521" sldId="285"/>
            <ac:spMk id="38" creationId="{6FC43B02-716D-4079-B6BB-ADED77CD28F7}"/>
          </ac:spMkLst>
        </pc:spChg>
        <pc:spChg chg="mod">
          <ac:chgData name="Dhruv Mehta" userId="130cd2b99816120a" providerId="LiveId" clId="{69E76273-8F75-4F2A-8056-CB8DEB1F4001}" dt="2023-03-10T05:48:02.038" v="371" actId="2711"/>
          <ac:spMkLst>
            <pc:docMk/>
            <pc:sldMk cId="982256521" sldId="285"/>
            <ac:spMk id="39" creationId="{0147BBF2-A5B9-4D18-9D74-446DA10B9328}"/>
          </ac:spMkLst>
        </pc:spChg>
        <pc:spChg chg="mod">
          <ac:chgData name="Dhruv Mehta" userId="130cd2b99816120a" providerId="LiveId" clId="{69E76273-8F75-4F2A-8056-CB8DEB1F4001}" dt="2023-03-10T05:48:02.038" v="371" actId="2711"/>
          <ac:spMkLst>
            <pc:docMk/>
            <pc:sldMk cId="982256521" sldId="285"/>
            <ac:spMk id="40" creationId="{9CB6B987-D2FD-46C3-B31A-60F4285AB988}"/>
          </ac:spMkLst>
        </pc:spChg>
        <pc:spChg chg="mod">
          <ac:chgData name="Dhruv Mehta" userId="130cd2b99816120a" providerId="LiveId" clId="{69E76273-8F75-4F2A-8056-CB8DEB1F4001}" dt="2023-03-10T05:48:02.038" v="371" actId="2711"/>
          <ac:spMkLst>
            <pc:docMk/>
            <pc:sldMk cId="982256521" sldId="285"/>
            <ac:spMk id="41" creationId="{6F88413A-67E6-4629-9F50-A43BD2E5C637}"/>
          </ac:spMkLst>
        </pc:spChg>
        <pc:spChg chg="mod">
          <ac:chgData name="Dhruv Mehta" userId="130cd2b99816120a" providerId="LiveId" clId="{69E76273-8F75-4F2A-8056-CB8DEB1F4001}" dt="2023-03-10T05:48:02.038" v="371" actId="2711"/>
          <ac:spMkLst>
            <pc:docMk/>
            <pc:sldMk cId="982256521" sldId="285"/>
            <ac:spMk id="42" creationId="{593C5BEA-1F96-413C-9128-E2E5E522E34A}"/>
          </ac:spMkLst>
        </pc:spChg>
        <pc:spChg chg="mod">
          <ac:chgData name="Dhruv Mehta" userId="130cd2b99816120a" providerId="LiveId" clId="{69E76273-8F75-4F2A-8056-CB8DEB1F4001}" dt="2023-03-10T05:48:02.038" v="371" actId="2711"/>
          <ac:spMkLst>
            <pc:docMk/>
            <pc:sldMk cId="982256521" sldId="285"/>
            <ac:spMk id="43" creationId="{F5F771CC-025D-437F-9D8F-112EACA31033}"/>
          </ac:spMkLst>
        </pc:spChg>
        <pc:spChg chg="mod">
          <ac:chgData name="Dhruv Mehta" userId="130cd2b99816120a" providerId="LiveId" clId="{69E76273-8F75-4F2A-8056-CB8DEB1F4001}" dt="2023-03-10T05:48:02.038" v="371" actId="2711"/>
          <ac:spMkLst>
            <pc:docMk/>
            <pc:sldMk cId="982256521" sldId="285"/>
            <ac:spMk id="44" creationId="{B2E23E6A-62E3-42F8-8ED1-158850993FA2}"/>
          </ac:spMkLst>
        </pc:spChg>
        <pc:spChg chg="mod">
          <ac:chgData name="Dhruv Mehta" userId="130cd2b99816120a" providerId="LiveId" clId="{69E76273-8F75-4F2A-8056-CB8DEB1F4001}" dt="2023-03-10T05:48:02.038" v="371" actId="2711"/>
          <ac:spMkLst>
            <pc:docMk/>
            <pc:sldMk cId="982256521" sldId="285"/>
            <ac:spMk id="45" creationId="{2DE64500-E293-44FD-93E8-76E8FEC7F983}"/>
          </ac:spMkLst>
        </pc:spChg>
        <pc:spChg chg="mod">
          <ac:chgData name="Dhruv Mehta" userId="130cd2b99816120a" providerId="LiveId" clId="{69E76273-8F75-4F2A-8056-CB8DEB1F4001}" dt="2023-03-10T05:48:02.038" v="371" actId="2711"/>
          <ac:spMkLst>
            <pc:docMk/>
            <pc:sldMk cId="982256521" sldId="285"/>
            <ac:spMk id="46" creationId="{6CCFDE7D-B6E2-4616-953D-5C6EE7BBE2E0}"/>
          </ac:spMkLst>
        </pc:spChg>
        <pc:spChg chg="mod">
          <ac:chgData name="Dhruv Mehta" userId="130cd2b99816120a" providerId="LiveId" clId="{69E76273-8F75-4F2A-8056-CB8DEB1F4001}" dt="2023-03-10T05:48:02.038" v="371" actId="2711"/>
          <ac:spMkLst>
            <pc:docMk/>
            <pc:sldMk cId="982256521" sldId="285"/>
            <ac:spMk id="47" creationId="{1FCBF630-3D00-435F-AB15-A43F1F56C579}"/>
          </ac:spMkLst>
        </pc:spChg>
        <pc:spChg chg="mod">
          <ac:chgData name="Dhruv Mehta" userId="130cd2b99816120a" providerId="LiveId" clId="{69E76273-8F75-4F2A-8056-CB8DEB1F4001}" dt="2023-03-10T05:48:02.038" v="371" actId="2711"/>
          <ac:spMkLst>
            <pc:docMk/>
            <pc:sldMk cId="982256521" sldId="285"/>
            <ac:spMk id="48" creationId="{0A919869-B736-4563-B4D1-FE50AF53FBE3}"/>
          </ac:spMkLst>
        </pc:spChg>
        <pc:spChg chg="mod">
          <ac:chgData name="Dhruv Mehta" userId="130cd2b99816120a" providerId="LiveId" clId="{69E76273-8F75-4F2A-8056-CB8DEB1F4001}" dt="2023-03-10T05:48:02.038" v="371" actId="2711"/>
          <ac:spMkLst>
            <pc:docMk/>
            <pc:sldMk cId="982256521" sldId="285"/>
            <ac:spMk id="49" creationId="{5DA67612-C259-414D-B4C6-C8157D3E301C}"/>
          </ac:spMkLst>
        </pc:spChg>
        <pc:spChg chg="mod">
          <ac:chgData name="Dhruv Mehta" userId="130cd2b99816120a" providerId="LiveId" clId="{69E76273-8F75-4F2A-8056-CB8DEB1F4001}" dt="2023-03-10T05:48:02.038" v="371" actId="2711"/>
          <ac:spMkLst>
            <pc:docMk/>
            <pc:sldMk cId="982256521" sldId="285"/>
            <ac:spMk id="50" creationId="{B1C9EFBB-3BD9-474F-A893-2F5A568D2092}"/>
          </ac:spMkLst>
        </pc:spChg>
        <pc:spChg chg="mod">
          <ac:chgData name="Dhruv Mehta" userId="130cd2b99816120a" providerId="LiveId" clId="{69E76273-8F75-4F2A-8056-CB8DEB1F4001}" dt="2023-03-10T05:48:02.038" v="371" actId="2711"/>
          <ac:spMkLst>
            <pc:docMk/>
            <pc:sldMk cId="982256521" sldId="285"/>
            <ac:spMk id="51" creationId="{B50CD367-8D73-40C6-AD9F-F8BA2E9D9ECF}"/>
          </ac:spMkLst>
        </pc:spChg>
        <pc:spChg chg="mod">
          <ac:chgData name="Dhruv Mehta" userId="130cd2b99816120a" providerId="LiveId" clId="{69E76273-8F75-4F2A-8056-CB8DEB1F4001}" dt="2023-03-10T05:48:02.038" v="371" actId="2711"/>
          <ac:spMkLst>
            <pc:docMk/>
            <pc:sldMk cId="982256521" sldId="285"/>
            <ac:spMk id="52" creationId="{83D16701-52CD-41B8-891A-5F80DCDA1061}"/>
          </ac:spMkLst>
        </pc:spChg>
        <pc:spChg chg="mod">
          <ac:chgData name="Dhruv Mehta" userId="130cd2b99816120a" providerId="LiveId" clId="{69E76273-8F75-4F2A-8056-CB8DEB1F4001}" dt="2023-03-10T05:48:02.038" v="371" actId="2711"/>
          <ac:spMkLst>
            <pc:docMk/>
            <pc:sldMk cId="982256521" sldId="285"/>
            <ac:spMk id="53" creationId="{B9C21CC3-CE0F-495A-A204-9434B2A07587}"/>
          </ac:spMkLst>
        </pc:spChg>
        <pc:spChg chg="mod">
          <ac:chgData name="Dhruv Mehta" userId="130cd2b99816120a" providerId="LiveId" clId="{69E76273-8F75-4F2A-8056-CB8DEB1F4001}" dt="2023-03-10T05:48:02.038" v="371" actId="2711"/>
          <ac:spMkLst>
            <pc:docMk/>
            <pc:sldMk cId="982256521" sldId="285"/>
            <ac:spMk id="54" creationId="{0BEC8910-F6C4-4F84-B586-D62650A94F44}"/>
          </ac:spMkLst>
        </pc:spChg>
        <pc:spChg chg="mod">
          <ac:chgData name="Dhruv Mehta" userId="130cd2b99816120a" providerId="LiveId" clId="{69E76273-8F75-4F2A-8056-CB8DEB1F4001}" dt="2023-03-10T05:48:02.038" v="371" actId="2711"/>
          <ac:spMkLst>
            <pc:docMk/>
            <pc:sldMk cId="982256521" sldId="285"/>
            <ac:spMk id="55" creationId="{3BDEF170-631B-4B90-A692-CF1C5E768801}"/>
          </ac:spMkLst>
        </pc:spChg>
        <pc:spChg chg="mod">
          <ac:chgData name="Dhruv Mehta" userId="130cd2b99816120a" providerId="LiveId" clId="{69E76273-8F75-4F2A-8056-CB8DEB1F4001}" dt="2023-03-10T05:48:02.038" v="371" actId="2711"/>
          <ac:spMkLst>
            <pc:docMk/>
            <pc:sldMk cId="982256521" sldId="285"/>
            <ac:spMk id="56" creationId="{B9B32DDC-8172-40DA-9A39-99DD92AB6E1E}"/>
          </ac:spMkLst>
        </pc:spChg>
        <pc:spChg chg="mod">
          <ac:chgData name="Dhruv Mehta" userId="130cd2b99816120a" providerId="LiveId" clId="{69E76273-8F75-4F2A-8056-CB8DEB1F4001}" dt="2023-03-10T05:48:02.038" v="371" actId="2711"/>
          <ac:spMkLst>
            <pc:docMk/>
            <pc:sldMk cId="982256521" sldId="285"/>
            <ac:spMk id="57" creationId="{48EE91C6-C504-477A-9160-B4FFE97E9712}"/>
          </ac:spMkLst>
        </pc:spChg>
        <pc:spChg chg="mod">
          <ac:chgData name="Dhruv Mehta" userId="130cd2b99816120a" providerId="LiveId" clId="{69E76273-8F75-4F2A-8056-CB8DEB1F4001}" dt="2023-03-10T05:48:02.038" v="371" actId="2711"/>
          <ac:spMkLst>
            <pc:docMk/>
            <pc:sldMk cId="982256521" sldId="285"/>
            <ac:spMk id="58" creationId="{CFA0E726-487C-4C54-AD0E-85362EDEDDBC}"/>
          </ac:spMkLst>
        </pc:spChg>
        <pc:spChg chg="mod">
          <ac:chgData name="Dhruv Mehta" userId="130cd2b99816120a" providerId="LiveId" clId="{69E76273-8F75-4F2A-8056-CB8DEB1F4001}" dt="2023-03-10T05:48:02.038" v="371" actId="2711"/>
          <ac:spMkLst>
            <pc:docMk/>
            <pc:sldMk cId="982256521" sldId="285"/>
            <ac:spMk id="60" creationId="{A28612A5-B53F-40B7-9A01-20E3F210AAD9}"/>
          </ac:spMkLst>
        </pc:spChg>
        <pc:spChg chg="mod">
          <ac:chgData name="Dhruv Mehta" userId="130cd2b99816120a" providerId="LiveId" clId="{69E76273-8F75-4F2A-8056-CB8DEB1F4001}" dt="2023-03-10T05:48:02.038" v="371" actId="2711"/>
          <ac:spMkLst>
            <pc:docMk/>
            <pc:sldMk cId="982256521" sldId="285"/>
            <ac:spMk id="62" creationId="{9DD40B25-58CA-4AAF-88E9-76BBBFC6FEFA}"/>
          </ac:spMkLst>
        </pc:spChg>
        <pc:spChg chg="mod">
          <ac:chgData name="Dhruv Mehta" userId="130cd2b99816120a" providerId="LiveId" clId="{69E76273-8F75-4F2A-8056-CB8DEB1F4001}" dt="2023-03-10T05:48:02.038" v="371" actId="2711"/>
          <ac:spMkLst>
            <pc:docMk/>
            <pc:sldMk cId="982256521" sldId="285"/>
            <ac:spMk id="64" creationId="{71582ABE-22D9-4717-802E-02AD2AA6CFEB}"/>
          </ac:spMkLst>
        </pc:spChg>
        <pc:spChg chg="mod">
          <ac:chgData name="Dhruv Mehta" userId="130cd2b99816120a" providerId="LiveId" clId="{69E76273-8F75-4F2A-8056-CB8DEB1F4001}" dt="2023-03-10T05:48:02.038" v="371" actId="2711"/>
          <ac:spMkLst>
            <pc:docMk/>
            <pc:sldMk cId="982256521" sldId="285"/>
            <ac:spMk id="65" creationId="{7F0441BD-4BB7-4F47-A765-B4C789D58573}"/>
          </ac:spMkLst>
        </pc:spChg>
        <pc:spChg chg="mod">
          <ac:chgData name="Dhruv Mehta" userId="130cd2b99816120a" providerId="LiveId" clId="{69E76273-8F75-4F2A-8056-CB8DEB1F4001}" dt="2023-03-10T05:48:02.038" v="371" actId="2711"/>
          <ac:spMkLst>
            <pc:docMk/>
            <pc:sldMk cId="982256521" sldId="285"/>
            <ac:spMk id="66" creationId="{F09FEB78-1A39-4E16-ABA4-763461F759CE}"/>
          </ac:spMkLst>
        </pc:spChg>
        <pc:spChg chg="mod">
          <ac:chgData name="Dhruv Mehta" userId="130cd2b99816120a" providerId="LiveId" clId="{69E76273-8F75-4F2A-8056-CB8DEB1F4001}" dt="2023-03-10T05:48:02.038" v="371" actId="2711"/>
          <ac:spMkLst>
            <pc:docMk/>
            <pc:sldMk cId="982256521" sldId="285"/>
            <ac:spMk id="67" creationId="{EB3471DA-FB7F-4E84-A187-8728507025AE}"/>
          </ac:spMkLst>
        </pc:spChg>
        <pc:spChg chg="mod">
          <ac:chgData name="Dhruv Mehta" userId="130cd2b99816120a" providerId="LiveId" clId="{69E76273-8F75-4F2A-8056-CB8DEB1F4001}" dt="2023-03-10T05:48:02.038" v="371" actId="2711"/>
          <ac:spMkLst>
            <pc:docMk/>
            <pc:sldMk cId="982256521" sldId="285"/>
            <ac:spMk id="68" creationId="{ECD18540-54B8-4905-A240-2DF1008916AC}"/>
          </ac:spMkLst>
        </pc:spChg>
        <pc:spChg chg="mod">
          <ac:chgData name="Dhruv Mehta" userId="130cd2b99816120a" providerId="LiveId" clId="{69E76273-8F75-4F2A-8056-CB8DEB1F4001}" dt="2023-03-10T05:48:02.038" v="371" actId="2711"/>
          <ac:spMkLst>
            <pc:docMk/>
            <pc:sldMk cId="982256521" sldId="285"/>
            <ac:spMk id="69" creationId="{D32D29FC-5807-48DE-920F-52E190F1CC86}"/>
          </ac:spMkLst>
        </pc:spChg>
        <pc:spChg chg="mod">
          <ac:chgData name="Dhruv Mehta" userId="130cd2b99816120a" providerId="LiveId" clId="{69E76273-8F75-4F2A-8056-CB8DEB1F4001}" dt="2023-03-10T05:48:02.038" v="371" actId="2711"/>
          <ac:spMkLst>
            <pc:docMk/>
            <pc:sldMk cId="982256521" sldId="285"/>
            <ac:spMk id="70" creationId="{03735C71-DA95-4D3E-9592-19B000A51B1F}"/>
          </ac:spMkLst>
        </pc:spChg>
        <pc:spChg chg="mod">
          <ac:chgData name="Dhruv Mehta" userId="130cd2b99816120a" providerId="LiveId" clId="{69E76273-8F75-4F2A-8056-CB8DEB1F4001}" dt="2023-03-10T05:48:02.038" v="371" actId="2711"/>
          <ac:spMkLst>
            <pc:docMk/>
            <pc:sldMk cId="982256521" sldId="285"/>
            <ac:spMk id="71" creationId="{6F281A1D-6854-4639-9D4A-AF013204DBCC}"/>
          </ac:spMkLst>
        </pc:spChg>
        <pc:spChg chg="mod">
          <ac:chgData name="Dhruv Mehta" userId="130cd2b99816120a" providerId="LiveId" clId="{69E76273-8F75-4F2A-8056-CB8DEB1F4001}" dt="2023-03-10T05:48:02.038" v="371" actId="2711"/>
          <ac:spMkLst>
            <pc:docMk/>
            <pc:sldMk cId="982256521" sldId="285"/>
            <ac:spMk id="72" creationId="{CA91C51B-4BD4-463E-B391-8CC3F9BEB48D}"/>
          </ac:spMkLst>
        </pc:spChg>
        <pc:spChg chg="mod">
          <ac:chgData name="Dhruv Mehta" userId="130cd2b99816120a" providerId="LiveId" clId="{69E76273-8F75-4F2A-8056-CB8DEB1F4001}" dt="2023-03-10T05:48:02.038" v="371" actId="2711"/>
          <ac:spMkLst>
            <pc:docMk/>
            <pc:sldMk cId="982256521" sldId="285"/>
            <ac:spMk id="73" creationId="{1B9A8205-54C7-487C-B997-1324CBB2FDD8}"/>
          </ac:spMkLst>
        </pc:spChg>
        <pc:spChg chg="mod">
          <ac:chgData name="Dhruv Mehta" userId="130cd2b99816120a" providerId="LiveId" clId="{69E76273-8F75-4F2A-8056-CB8DEB1F4001}" dt="2023-03-10T05:48:02.038" v="371" actId="2711"/>
          <ac:spMkLst>
            <pc:docMk/>
            <pc:sldMk cId="982256521" sldId="285"/>
            <ac:spMk id="74" creationId="{6E4E27B2-8C44-47CD-A322-1A76361161B8}"/>
          </ac:spMkLst>
        </pc:spChg>
        <pc:spChg chg="mod">
          <ac:chgData name="Dhruv Mehta" userId="130cd2b99816120a" providerId="LiveId" clId="{69E76273-8F75-4F2A-8056-CB8DEB1F4001}" dt="2023-03-10T05:48:02.038" v="371" actId="2711"/>
          <ac:spMkLst>
            <pc:docMk/>
            <pc:sldMk cId="982256521" sldId="285"/>
            <ac:spMk id="75" creationId="{3B479925-B463-4D72-A976-EDCD97CEFFDF}"/>
          </ac:spMkLst>
        </pc:spChg>
        <pc:spChg chg="mod">
          <ac:chgData name="Dhruv Mehta" userId="130cd2b99816120a" providerId="LiveId" clId="{69E76273-8F75-4F2A-8056-CB8DEB1F4001}" dt="2023-03-10T05:48:02.038" v="371" actId="2711"/>
          <ac:spMkLst>
            <pc:docMk/>
            <pc:sldMk cId="982256521" sldId="285"/>
            <ac:spMk id="76" creationId="{1653D3EA-3E09-4294-8B0C-7910D3A4FB17}"/>
          </ac:spMkLst>
        </pc:spChg>
        <pc:spChg chg="mod">
          <ac:chgData name="Dhruv Mehta" userId="130cd2b99816120a" providerId="LiveId" clId="{69E76273-8F75-4F2A-8056-CB8DEB1F4001}" dt="2023-03-10T05:48:02.038" v="371" actId="2711"/>
          <ac:spMkLst>
            <pc:docMk/>
            <pc:sldMk cId="982256521" sldId="285"/>
            <ac:spMk id="77" creationId="{2146857A-C682-4A03-919F-8E4814FADEF4}"/>
          </ac:spMkLst>
        </pc:spChg>
        <pc:spChg chg="mod">
          <ac:chgData name="Dhruv Mehta" userId="130cd2b99816120a" providerId="LiveId" clId="{69E76273-8F75-4F2A-8056-CB8DEB1F4001}" dt="2023-03-10T05:48:02.038" v="371" actId="2711"/>
          <ac:spMkLst>
            <pc:docMk/>
            <pc:sldMk cId="982256521" sldId="285"/>
            <ac:spMk id="78" creationId="{428061CD-7422-4C2A-90FA-4CD0CD09C358}"/>
          </ac:spMkLst>
        </pc:spChg>
        <pc:spChg chg="mod">
          <ac:chgData name="Dhruv Mehta" userId="130cd2b99816120a" providerId="LiveId" clId="{69E76273-8F75-4F2A-8056-CB8DEB1F4001}" dt="2023-03-10T05:57:41.456" v="430" actId="1076"/>
          <ac:spMkLst>
            <pc:docMk/>
            <pc:sldMk cId="982256521" sldId="285"/>
            <ac:spMk id="96" creationId="{00E3F003-7CDB-4F95-ABBA-3891EBEC8380}"/>
          </ac:spMkLst>
        </pc:spChg>
        <pc:spChg chg="mod">
          <ac:chgData name="Dhruv Mehta" userId="130cd2b99816120a" providerId="LiveId" clId="{69E76273-8F75-4F2A-8056-CB8DEB1F4001}" dt="2023-03-10T05:57:24.478" v="429" actId="1036"/>
          <ac:spMkLst>
            <pc:docMk/>
            <pc:sldMk cId="982256521" sldId="285"/>
            <ac:spMk id="97" creationId="{5ECE162D-1D08-4C60-9B5F-9FA054ACE163}"/>
          </ac:spMkLst>
        </pc:spChg>
        <pc:spChg chg="mod">
          <ac:chgData name="Dhruv Mehta" userId="130cd2b99816120a" providerId="LiveId" clId="{69E76273-8F75-4F2A-8056-CB8DEB1F4001}" dt="2023-03-10T05:56:51.398" v="423" actId="1076"/>
          <ac:spMkLst>
            <pc:docMk/>
            <pc:sldMk cId="982256521" sldId="285"/>
            <ac:spMk id="98" creationId="{FB3F4284-245A-44D6-A099-E2A8110D5AFA}"/>
          </ac:spMkLst>
        </pc:spChg>
        <pc:spChg chg="mod">
          <ac:chgData name="Dhruv Mehta" userId="130cd2b99816120a" providerId="LiveId" clId="{69E76273-8F75-4F2A-8056-CB8DEB1F4001}" dt="2023-03-10T05:59:03.440" v="432" actId="1076"/>
          <ac:spMkLst>
            <pc:docMk/>
            <pc:sldMk cId="982256521" sldId="285"/>
            <ac:spMk id="101" creationId="{F5DA07D3-998C-4180-9903-6EA8996495BF}"/>
          </ac:spMkLst>
        </pc:spChg>
      </pc:sldChg>
      <pc:sldChg chg="modSp mod">
        <pc:chgData name="Dhruv Mehta" userId="130cd2b99816120a" providerId="LiveId" clId="{69E76273-8F75-4F2A-8056-CB8DEB1F4001}" dt="2023-03-10T06:09:51.243" v="544" actId="465"/>
        <pc:sldMkLst>
          <pc:docMk/>
          <pc:sldMk cId="220243164" sldId="288"/>
        </pc:sldMkLst>
        <pc:graphicFrameChg chg="mod">
          <ac:chgData name="Dhruv Mehta" userId="130cd2b99816120a" providerId="LiveId" clId="{69E76273-8F75-4F2A-8056-CB8DEB1F4001}" dt="2023-03-10T06:09:51.243" v="544" actId="465"/>
          <ac:graphicFrameMkLst>
            <pc:docMk/>
            <pc:sldMk cId="220243164" sldId="288"/>
            <ac:graphicFrameMk id="5" creationId="{A2FDFD4A-78A1-4E4C-B2E1-65C75E453D32}"/>
          </ac:graphicFrameMkLst>
        </pc:graphicFrameChg>
      </pc:sldChg>
      <pc:sldChg chg="modSp mod">
        <pc:chgData name="Dhruv Mehta" userId="130cd2b99816120a" providerId="LiveId" clId="{69E76273-8F75-4F2A-8056-CB8DEB1F4001}" dt="2023-03-10T06:07:44.281" v="528" actId="465"/>
        <pc:sldMkLst>
          <pc:docMk/>
          <pc:sldMk cId="1697993319" sldId="289"/>
        </pc:sldMkLst>
        <pc:spChg chg="mod">
          <ac:chgData name="Dhruv Mehta" userId="130cd2b99816120a" providerId="LiveId" clId="{69E76273-8F75-4F2A-8056-CB8DEB1F4001}" dt="2023-03-10T05:55:33.424" v="413" actId="403"/>
          <ac:spMkLst>
            <pc:docMk/>
            <pc:sldMk cId="1697993319" sldId="289"/>
            <ac:spMk id="61" creationId="{00000000-0000-0000-0000-000000000000}"/>
          </ac:spMkLst>
        </pc:spChg>
        <pc:graphicFrameChg chg="mod modGraphic">
          <ac:chgData name="Dhruv Mehta" userId="130cd2b99816120a" providerId="LiveId" clId="{69E76273-8F75-4F2A-8056-CB8DEB1F4001}" dt="2023-03-10T06:07:44.281" v="528" actId="465"/>
          <ac:graphicFrameMkLst>
            <pc:docMk/>
            <pc:sldMk cId="1697993319" sldId="289"/>
            <ac:graphicFrameMk id="5" creationId="{A2FDFD4A-78A1-4E4C-B2E1-65C75E453D32}"/>
          </ac:graphicFrameMkLst>
        </pc:graphicFrameChg>
      </pc:sldChg>
      <pc:sldChg chg="modSp mod">
        <pc:chgData name="Dhruv Mehta" userId="130cd2b99816120a" providerId="LiveId" clId="{69E76273-8F75-4F2A-8056-CB8DEB1F4001}" dt="2023-03-10T06:10:50.582" v="551" actId="1076"/>
        <pc:sldMkLst>
          <pc:docMk/>
          <pc:sldMk cId="2935100020" sldId="290"/>
        </pc:sldMkLst>
        <pc:spChg chg="mod">
          <ac:chgData name="Dhruv Mehta" userId="130cd2b99816120a" providerId="LiveId" clId="{69E76273-8F75-4F2A-8056-CB8DEB1F4001}" dt="2023-03-10T06:10:50.582" v="551" actId="1076"/>
          <ac:spMkLst>
            <pc:docMk/>
            <pc:sldMk cId="2935100020" sldId="290"/>
            <ac:spMk id="3" creationId="{8FCC94D0-A077-3FC6-7801-60D43F746E6B}"/>
          </ac:spMkLst>
        </pc:spChg>
        <pc:graphicFrameChg chg="mod">
          <ac:chgData name="Dhruv Mehta" userId="130cd2b99816120a" providerId="LiveId" clId="{69E76273-8F75-4F2A-8056-CB8DEB1F4001}" dt="2023-03-10T06:10:34.736" v="548" actId="1076"/>
          <ac:graphicFrameMkLst>
            <pc:docMk/>
            <pc:sldMk cId="2935100020" sldId="290"/>
            <ac:graphicFrameMk id="5" creationId="{A2FDFD4A-78A1-4E4C-B2E1-65C75E453D32}"/>
          </ac:graphicFrameMkLst>
        </pc:graphicFrameChg>
        <pc:graphicFrameChg chg="mod">
          <ac:chgData name="Dhruv Mehta" userId="130cd2b99816120a" providerId="LiveId" clId="{69E76273-8F75-4F2A-8056-CB8DEB1F4001}" dt="2023-03-10T06:10:38.948" v="549" actId="1076"/>
          <ac:graphicFrameMkLst>
            <pc:docMk/>
            <pc:sldMk cId="2935100020" sldId="290"/>
            <ac:graphicFrameMk id="7" creationId="{2C13334D-0215-40A8-B240-D26DC2D0F5CC}"/>
          </ac:graphicFrameMkLst>
        </pc:graphicFrameChg>
      </pc:sldChg>
      <pc:sldChg chg="addSp delSp modSp mod">
        <pc:chgData name="Dhruv Mehta" userId="130cd2b99816120a" providerId="LiveId" clId="{69E76273-8F75-4F2A-8056-CB8DEB1F4001}" dt="2023-03-10T06:11:15.873" v="555" actId="20577"/>
        <pc:sldMkLst>
          <pc:docMk/>
          <pc:sldMk cId="3442940570" sldId="292"/>
        </pc:sldMkLst>
        <pc:spChg chg="mod">
          <ac:chgData name="Dhruv Mehta" userId="130cd2b99816120a" providerId="LiveId" clId="{69E76273-8F75-4F2A-8056-CB8DEB1F4001}" dt="2023-03-10T06:11:15.873" v="555" actId="20577"/>
          <ac:spMkLst>
            <pc:docMk/>
            <pc:sldMk cId="3442940570" sldId="292"/>
            <ac:spMk id="5" creationId="{DD549CCB-2C90-502A-4B21-701CC1B2BEEA}"/>
          </ac:spMkLst>
        </pc:spChg>
        <pc:spChg chg="add del mod">
          <ac:chgData name="Dhruv Mehta" userId="130cd2b99816120a" providerId="LiveId" clId="{69E76273-8F75-4F2A-8056-CB8DEB1F4001}" dt="2023-03-10T04:23:12.149" v="150"/>
          <ac:spMkLst>
            <pc:docMk/>
            <pc:sldMk cId="3442940570" sldId="292"/>
            <ac:spMk id="6" creationId="{E6AB8A65-708C-95B9-8D91-57FB17C9A338}"/>
          </ac:spMkLst>
        </pc:spChg>
      </pc:sldChg>
      <pc:sldChg chg="modSp mod">
        <pc:chgData name="Dhruv Mehta" userId="130cd2b99816120a" providerId="LiveId" clId="{69E76273-8F75-4F2A-8056-CB8DEB1F4001}" dt="2023-03-10T08:15:18.329" v="867" actId="20577"/>
        <pc:sldMkLst>
          <pc:docMk/>
          <pc:sldMk cId="2804777697" sldId="298"/>
        </pc:sldMkLst>
        <pc:spChg chg="mod">
          <ac:chgData name="Dhruv Mehta" userId="130cd2b99816120a" providerId="LiveId" clId="{69E76273-8F75-4F2A-8056-CB8DEB1F4001}" dt="2023-03-10T08:15:18.329" v="867" actId="20577"/>
          <ac:spMkLst>
            <pc:docMk/>
            <pc:sldMk cId="2804777697" sldId="298"/>
            <ac:spMk id="2" creationId="{1302B972-ACBC-79F1-4447-2A83DF9A4719}"/>
          </ac:spMkLst>
        </pc:spChg>
        <pc:spChg chg="mod">
          <ac:chgData name="Dhruv Mehta" userId="130cd2b99816120a" providerId="LiveId" clId="{69E76273-8F75-4F2A-8056-CB8DEB1F4001}" dt="2023-03-10T06:19:54.769" v="613" actId="1076"/>
          <ac:spMkLst>
            <pc:docMk/>
            <pc:sldMk cId="2804777697" sldId="298"/>
            <ac:spMk id="88" creationId="{00000000-0000-0000-0000-000000000000}"/>
          </ac:spMkLst>
        </pc:spChg>
        <pc:graphicFrameChg chg="mod modGraphic">
          <ac:chgData name="Dhruv Mehta" userId="130cd2b99816120a" providerId="LiveId" clId="{69E76273-8F75-4F2A-8056-CB8DEB1F4001}" dt="2023-03-10T06:19:25.487" v="611" actId="20577"/>
          <ac:graphicFrameMkLst>
            <pc:docMk/>
            <pc:sldMk cId="2804777697" sldId="298"/>
            <ac:graphicFrameMk id="7" creationId="{613C8033-3501-EBBF-514B-52F936EDB7C4}"/>
          </ac:graphicFrameMkLst>
        </pc:graphicFrameChg>
      </pc:sldChg>
      <pc:sldChg chg="modSp mod">
        <pc:chgData name="Dhruv Mehta" userId="130cd2b99816120a" providerId="LiveId" clId="{69E76273-8F75-4F2A-8056-CB8DEB1F4001}" dt="2023-03-10T06:20:52.990" v="623" actId="12788"/>
        <pc:sldMkLst>
          <pc:docMk/>
          <pc:sldMk cId="3710537905" sldId="299"/>
        </pc:sldMkLst>
        <pc:picChg chg="mod">
          <ac:chgData name="Dhruv Mehta" userId="130cd2b99816120a" providerId="LiveId" clId="{69E76273-8F75-4F2A-8056-CB8DEB1F4001}" dt="2023-03-10T06:20:52.990" v="623" actId="12788"/>
          <ac:picMkLst>
            <pc:docMk/>
            <pc:sldMk cId="3710537905" sldId="299"/>
            <ac:picMk id="5" creationId="{E51B80AB-2656-6C57-9328-3853E30CAE4E}"/>
          </ac:picMkLst>
        </pc:picChg>
      </pc:sldChg>
      <pc:sldChg chg="modSp mod">
        <pc:chgData name="Dhruv Mehta" userId="130cd2b99816120a" providerId="LiveId" clId="{69E76273-8F75-4F2A-8056-CB8DEB1F4001}" dt="2023-03-10T06:25:01.094" v="629" actId="403"/>
        <pc:sldMkLst>
          <pc:docMk/>
          <pc:sldMk cId="2821023193" sldId="300"/>
        </pc:sldMkLst>
        <pc:spChg chg="mod">
          <ac:chgData name="Dhruv Mehta" userId="130cd2b99816120a" providerId="LiveId" clId="{69E76273-8F75-4F2A-8056-CB8DEB1F4001}" dt="2023-03-10T06:25:01.094" v="629" actId="403"/>
          <ac:spMkLst>
            <pc:docMk/>
            <pc:sldMk cId="2821023193" sldId="300"/>
            <ac:spMk id="3" creationId="{91E3AE6D-B212-EC84-186A-D3ED7A0BD967}"/>
          </ac:spMkLst>
        </pc:spChg>
      </pc:sldChg>
      <pc:sldChg chg="modSp mod">
        <pc:chgData name="Dhruv Mehta" userId="130cd2b99816120a" providerId="LiveId" clId="{69E76273-8F75-4F2A-8056-CB8DEB1F4001}" dt="2023-03-10T06:25:37.387" v="632" actId="12788"/>
        <pc:sldMkLst>
          <pc:docMk/>
          <pc:sldMk cId="3513011704" sldId="301"/>
        </pc:sldMkLst>
        <pc:picChg chg="mod">
          <ac:chgData name="Dhruv Mehta" userId="130cd2b99816120a" providerId="LiveId" clId="{69E76273-8F75-4F2A-8056-CB8DEB1F4001}" dt="2023-03-10T06:25:37.387" v="632" actId="12788"/>
          <ac:picMkLst>
            <pc:docMk/>
            <pc:sldMk cId="3513011704" sldId="301"/>
            <ac:picMk id="2" creationId="{C5172CAD-A93D-635F-C37D-20DEFAC74FB2}"/>
          </ac:picMkLst>
        </pc:picChg>
      </pc:sldChg>
      <pc:sldChg chg="modSp mod">
        <pc:chgData name="Dhruv Mehta" userId="130cd2b99816120a" providerId="LiveId" clId="{69E76273-8F75-4F2A-8056-CB8DEB1F4001}" dt="2023-03-10T08:17:01.558" v="870" actId="403"/>
        <pc:sldMkLst>
          <pc:docMk/>
          <pc:sldMk cId="3699387431" sldId="302"/>
        </pc:sldMkLst>
        <pc:spChg chg="mod">
          <ac:chgData name="Dhruv Mehta" userId="130cd2b99816120a" providerId="LiveId" clId="{69E76273-8F75-4F2A-8056-CB8DEB1F4001}" dt="2023-03-10T06:20:45.241" v="622" actId="14100"/>
          <ac:spMkLst>
            <pc:docMk/>
            <pc:sldMk cId="3699387431" sldId="302"/>
            <ac:spMk id="2" creationId="{BDA5AC68-DD10-10B9-3AE8-483349419BAE}"/>
          </ac:spMkLst>
        </pc:spChg>
        <pc:spChg chg="mod">
          <ac:chgData name="Dhruv Mehta" userId="130cd2b99816120a" providerId="LiveId" clId="{69E76273-8F75-4F2A-8056-CB8DEB1F4001}" dt="2023-03-10T06:20:19.400" v="619" actId="1076"/>
          <ac:spMkLst>
            <pc:docMk/>
            <pc:sldMk cId="3699387431" sldId="302"/>
            <ac:spMk id="7" creationId="{7470208E-EA69-7436-5773-31E958F84302}"/>
          </ac:spMkLst>
        </pc:spChg>
        <pc:graphicFrameChg chg="mod modGraphic">
          <ac:chgData name="Dhruv Mehta" userId="130cd2b99816120a" providerId="LiveId" clId="{69E76273-8F75-4F2A-8056-CB8DEB1F4001}" dt="2023-03-10T08:17:01.558" v="870" actId="403"/>
          <ac:graphicFrameMkLst>
            <pc:docMk/>
            <pc:sldMk cId="3699387431" sldId="302"/>
            <ac:graphicFrameMk id="8" creationId="{F8EBD1B8-BAFD-F0C0-6FBA-5101EECEB135}"/>
          </ac:graphicFrameMkLst>
        </pc:graphicFrameChg>
      </pc:sldChg>
      <pc:sldChg chg="modSp mod">
        <pc:chgData name="Dhruv Mehta" userId="130cd2b99816120a" providerId="LiveId" clId="{69E76273-8F75-4F2A-8056-CB8DEB1F4001}" dt="2023-03-10T06:26:12.647" v="638" actId="1076"/>
        <pc:sldMkLst>
          <pc:docMk/>
          <pc:sldMk cId="2274844111" sldId="303"/>
        </pc:sldMkLst>
        <pc:spChg chg="mod">
          <ac:chgData name="Dhruv Mehta" userId="130cd2b99816120a" providerId="LiveId" clId="{69E76273-8F75-4F2A-8056-CB8DEB1F4001}" dt="2023-03-10T06:26:12.647" v="638" actId="1076"/>
          <ac:spMkLst>
            <pc:docMk/>
            <pc:sldMk cId="2274844111" sldId="303"/>
            <ac:spMk id="88" creationId="{00000000-0000-0000-0000-000000000000}"/>
          </ac:spMkLst>
        </pc:spChg>
        <pc:picChg chg="mod">
          <ac:chgData name="Dhruv Mehta" userId="130cd2b99816120a" providerId="LiveId" clId="{69E76273-8F75-4F2A-8056-CB8DEB1F4001}" dt="2023-03-10T06:25:53.405" v="633" actId="12788"/>
          <ac:picMkLst>
            <pc:docMk/>
            <pc:sldMk cId="2274844111" sldId="303"/>
            <ac:picMk id="2" creationId="{81757CC4-5DFF-2640-238E-2668F2DD375E}"/>
          </ac:picMkLst>
        </pc:picChg>
        <pc:picChg chg="mod">
          <ac:chgData name="Dhruv Mehta" userId="130cd2b99816120a" providerId="LiveId" clId="{69E76273-8F75-4F2A-8056-CB8DEB1F4001}" dt="2023-03-10T06:26:09.200" v="637" actId="1036"/>
          <ac:picMkLst>
            <pc:docMk/>
            <pc:sldMk cId="2274844111" sldId="303"/>
            <ac:picMk id="87" creationId="{00000000-0000-0000-0000-000000000000}"/>
          </ac:picMkLst>
        </pc:picChg>
      </pc:sldChg>
      <pc:sldChg chg="modSp mod modAnim">
        <pc:chgData name="Dhruv Mehta" userId="130cd2b99816120a" providerId="LiveId" clId="{69E76273-8F75-4F2A-8056-CB8DEB1F4001}" dt="2023-03-10T06:17:23.595" v="601" actId="12788"/>
        <pc:sldMkLst>
          <pc:docMk/>
          <pc:sldMk cId="1493053790" sldId="304"/>
        </pc:sldMkLst>
        <pc:spChg chg="mod">
          <ac:chgData name="Dhruv Mehta" userId="130cd2b99816120a" providerId="LiveId" clId="{69E76273-8F75-4F2A-8056-CB8DEB1F4001}" dt="2023-03-10T06:17:23.595" v="601" actId="12788"/>
          <ac:spMkLst>
            <pc:docMk/>
            <pc:sldMk cId="1493053790" sldId="304"/>
            <ac:spMk id="3" creationId="{535B59D9-66D0-FE01-1A4F-D6E6136F5FDC}"/>
          </ac:spMkLst>
        </pc:spChg>
      </pc:sldChg>
      <pc:sldChg chg="addSp delSp modSp mod delAnim">
        <pc:chgData name="Dhruv Mehta" userId="130cd2b99816120a" providerId="LiveId" clId="{69E76273-8F75-4F2A-8056-CB8DEB1F4001}" dt="2023-03-10T06:39:19.865" v="652" actId="207"/>
        <pc:sldMkLst>
          <pc:docMk/>
          <pc:sldMk cId="823877977" sldId="306"/>
        </pc:sldMkLst>
        <pc:graphicFrameChg chg="add mod modGraphic">
          <ac:chgData name="Dhruv Mehta" userId="130cd2b99816120a" providerId="LiveId" clId="{69E76273-8F75-4F2A-8056-CB8DEB1F4001}" dt="2023-03-10T06:39:19.865" v="652" actId="207"/>
          <ac:graphicFrameMkLst>
            <pc:docMk/>
            <pc:sldMk cId="823877977" sldId="306"/>
            <ac:graphicFrameMk id="2" creationId="{D92BB65C-FE54-B596-76EB-074941748BEA}"/>
          </ac:graphicFrameMkLst>
        </pc:graphicFrameChg>
        <pc:picChg chg="del">
          <ac:chgData name="Dhruv Mehta" userId="130cd2b99816120a" providerId="LiveId" clId="{69E76273-8F75-4F2A-8056-CB8DEB1F4001}" dt="2023-03-10T06:38:15.970" v="644" actId="478"/>
          <ac:picMkLst>
            <pc:docMk/>
            <pc:sldMk cId="823877977" sldId="306"/>
            <ac:picMk id="3" creationId="{37573605-664C-9154-E910-D564CDF5EDC9}"/>
          </ac:picMkLst>
        </pc:picChg>
      </pc:sldChg>
      <pc:sldChg chg="modSp mod">
        <pc:chgData name="Dhruv Mehta" userId="130cd2b99816120a" providerId="LiveId" clId="{69E76273-8F75-4F2A-8056-CB8DEB1F4001}" dt="2023-03-10T06:36:19.683" v="643" actId="1582"/>
        <pc:sldMkLst>
          <pc:docMk/>
          <pc:sldMk cId="1046606563" sldId="307"/>
        </pc:sldMkLst>
        <pc:picChg chg="mod">
          <ac:chgData name="Dhruv Mehta" userId="130cd2b99816120a" providerId="LiveId" clId="{69E76273-8F75-4F2A-8056-CB8DEB1F4001}" dt="2023-03-10T06:36:19.683" v="643" actId="1582"/>
          <ac:picMkLst>
            <pc:docMk/>
            <pc:sldMk cId="1046606563" sldId="307"/>
            <ac:picMk id="2" creationId="{8E9239C8-A168-B0BF-9ED4-E618CEFF0AFA}"/>
          </ac:picMkLst>
        </pc:picChg>
      </pc:sldChg>
      <pc:sldChg chg="modSp mod">
        <pc:chgData name="Dhruv Mehta" userId="130cd2b99816120a" providerId="LiveId" clId="{69E76273-8F75-4F2A-8056-CB8DEB1F4001}" dt="2023-03-10T06:50:09.950" v="702" actId="12788"/>
        <pc:sldMkLst>
          <pc:docMk/>
          <pc:sldMk cId="2428350836" sldId="308"/>
        </pc:sldMkLst>
        <pc:picChg chg="mod">
          <ac:chgData name="Dhruv Mehta" userId="130cd2b99816120a" providerId="LiveId" clId="{69E76273-8F75-4F2A-8056-CB8DEB1F4001}" dt="2023-03-10T06:50:09.950" v="702" actId="12788"/>
          <ac:picMkLst>
            <pc:docMk/>
            <pc:sldMk cId="2428350836" sldId="308"/>
            <ac:picMk id="6" creationId="{1B71253D-FFA0-9AA8-8FCC-ACD1CE682C77}"/>
          </ac:picMkLst>
        </pc:picChg>
      </pc:sldChg>
      <pc:sldChg chg="addSp modSp mod modAnim">
        <pc:chgData name="Dhruv Mehta" userId="130cd2b99816120a" providerId="LiveId" clId="{69E76273-8F75-4F2A-8056-CB8DEB1F4001}" dt="2023-03-10T06:06:45.539" v="523" actId="20577"/>
        <pc:sldMkLst>
          <pc:docMk/>
          <pc:sldMk cId="2797600101" sldId="309"/>
        </pc:sldMkLst>
        <pc:spChg chg="mod">
          <ac:chgData name="Dhruv Mehta" userId="130cd2b99816120a" providerId="LiveId" clId="{69E76273-8F75-4F2A-8056-CB8DEB1F4001}" dt="2023-03-10T05:53:06.554" v="398" actId="113"/>
          <ac:spMkLst>
            <pc:docMk/>
            <pc:sldMk cId="2797600101" sldId="309"/>
            <ac:spMk id="2" creationId="{81AF2549-976E-01E3-8DAD-921FCD3F629A}"/>
          </ac:spMkLst>
        </pc:spChg>
        <pc:spChg chg="mod">
          <ac:chgData name="Dhruv Mehta" userId="130cd2b99816120a" providerId="LiveId" clId="{69E76273-8F75-4F2A-8056-CB8DEB1F4001}" dt="2023-03-10T04:19:36.873" v="137" actId="20577"/>
          <ac:spMkLst>
            <pc:docMk/>
            <pc:sldMk cId="2797600101" sldId="309"/>
            <ac:spMk id="6" creationId="{9654511F-F994-4751-A4B8-CE9389BAF5D3}"/>
          </ac:spMkLst>
        </pc:spChg>
        <pc:spChg chg="mod">
          <ac:chgData name="Dhruv Mehta" userId="130cd2b99816120a" providerId="LiveId" clId="{69E76273-8F75-4F2A-8056-CB8DEB1F4001}" dt="2023-03-10T05:54:53.897" v="409" actId="1076"/>
          <ac:spMkLst>
            <pc:docMk/>
            <pc:sldMk cId="2797600101" sldId="309"/>
            <ac:spMk id="33" creationId="{38A980B2-5870-4D13-97A1-C7801576160B}"/>
          </ac:spMkLst>
        </pc:spChg>
        <pc:spChg chg="mod">
          <ac:chgData name="Dhruv Mehta" userId="130cd2b99816120a" providerId="LiveId" clId="{69E76273-8F75-4F2A-8056-CB8DEB1F4001}" dt="2023-03-10T05:55:03.064" v="410" actId="1076"/>
          <ac:spMkLst>
            <pc:docMk/>
            <pc:sldMk cId="2797600101" sldId="309"/>
            <ac:spMk id="34" creationId="{8F33B179-724E-4ED4-A97A-EC1ADF0667ED}"/>
          </ac:spMkLst>
        </pc:spChg>
        <pc:spChg chg="mod">
          <ac:chgData name="Dhruv Mehta" userId="130cd2b99816120a" providerId="LiveId" clId="{69E76273-8F75-4F2A-8056-CB8DEB1F4001}" dt="2023-03-10T05:55:03.064" v="410" actId="1076"/>
          <ac:spMkLst>
            <pc:docMk/>
            <pc:sldMk cId="2797600101" sldId="309"/>
            <ac:spMk id="35" creationId="{88A1878B-49E3-48F5-AC12-AED72A2AFBC7}"/>
          </ac:spMkLst>
        </pc:spChg>
        <pc:spChg chg="mod">
          <ac:chgData name="Dhruv Mehta" userId="130cd2b99816120a" providerId="LiveId" clId="{69E76273-8F75-4F2A-8056-CB8DEB1F4001}" dt="2023-03-10T05:52:53.403" v="396" actId="1076"/>
          <ac:spMkLst>
            <pc:docMk/>
            <pc:sldMk cId="2797600101" sldId="309"/>
            <ac:spMk id="38" creationId="{FD7232D1-2FCF-463E-BC5F-33C2BDFE0036}"/>
          </ac:spMkLst>
        </pc:spChg>
        <pc:spChg chg="mod">
          <ac:chgData name="Dhruv Mehta" userId="130cd2b99816120a" providerId="LiveId" clId="{69E76273-8F75-4F2A-8056-CB8DEB1F4001}" dt="2023-03-10T06:06:45.539" v="523" actId="20577"/>
          <ac:spMkLst>
            <pc:docMk/>
            <pc:sldMk cId="2797600101" sldId="309"/>
            <ac:spMk id="61" creationId="{00000000-0000-0000-0000-000000000000}"/>
          </ac:spMkLst>
        </pc:spChg>
        <pc:grpChg chg="add mod">
          <ac:chgData name="Dhruv Mehta" userId="130cd2b99816120a" providerId="LiveId" clId="{69E76273-8F75-4F2A-8056-CB8DEB1F4001}" dt="2023-03-10T05:54:34.954" v="406" actId="115"/>
          <ac:grpSpMkLst>
            <pc:docMk/>
            <pc:sldMk cId="2797600101" sldId="309"/>
            <ac:grpSpMk id="3" creationId="{135C6EDF-36E8-B2FC-7382-DC0CB5754DD3}"/>
          </ac:grpSpMkLst>
        </pc:grpChg>
        <pc:graphicFrameChg chg="mod">
          <ac:chgData name="Dhruv Mehta" userId="130cd2b99816120a" providerId="LiveId" clId="{69E76273-8F75-4F2A-8056-CB8DEB1F4001}" dt="2023-03-10T05:55:17.908" v="412" actId="2711"/>
          <ac:graphicFrameMkLst>
            <pc:docMk/>
            <pc:sldMk cId="2797600101" sldId="309"/>
            <ac:graphicFrameMk id="31" creationId="{84DFD2D4-182B-4445-9AC5-00BC25AA8FAD}"/>
          </ac:graphicFrameMkLst>
        </pc:graphicFrameChg>
      </pc:sldChg>
      <pc:sldChg chg="modSp mod">
        <pc:chgData name="Dhruv Mehta" userId="130cd2b99816120a" providerId="LiveId" clId="{69E76273-8F75-4F2A-8056-CB8DEB1F4001}" dt="2023-03-10T06:13:58.807" v="575" actId="1076"/>
        <pc:sldMkLst>
          <pc:docMk/>
          <pc:sldMk cId="2521146377" sldId="310"/>
        </pc:sldMkLst>
        <pc:graphicFrameChg chg="mod modGraphic">
          <ac:chgData name="Dhruv Mehta" userId="130cd2b99816120a" providerId="LiveId" clId="{69E76273-8F75-4F2A-8056-CB8DEB1F4001}" dt="2023-03-10T06:13:58.807" v="575" actId="1076"/>
          <ac:graphicFrameMkLst>
            <pc:docMk/>
            <pc:sldMk cId="2521146377" sldId="310"/>
            <ac:graphicFrameMk id="2" creationId="{65E91F6E-8E99-B929-573E-5A46F2EC655B}"/>
          </ac:graphicFrameMkLst>
        </pc:graphicFrameChg>
      </pc:sldChg>
      <pc:sldChg chg="modSp">
        <pc:chgData name="Dhruv Mehta" userId="130cd2b99816120a" providerId="LiveId" clId="{69E76273-8F75-4F2A-8056-CB8DEB1F4001}" dt="2023-03-10T06:25:22.797" v="631" actId="404"/>
        <pc:sldMkLst>
          <pc:docMk/>
          <pc:sldMk cId="2963738887" sldId="311"/>
        </pc:sldMkLst>
        <pc:spChg chg="mod">
          <ac:chgData name="Dhruv Mehta" userId="130cd2b99816120a" providerId="LiveId" clId="{69E76273-8F75-4F2A-8056-CB8DEB1F4001}" dt="2023-03-10T06:25:22.797" v="631" actId="404"/>
          <ac:spMkLst>
            <pc:docMk/>
            <pc:sldMk cId="2963738887" sldId="311"/>
            <ac:spMk id="5" creationId="{48D0C235-72D0-FB4A-35E7-DC491CB6F5DA}"/>
          </ac:spMkLst>
        </pc:spChg>
      </pc:sldChg>
      <pc:sldChg chg="modSp">
        <pc:chgData name="Dhruv Mehta" userId="130cd2b99816120a" providerId="LiveId" clId="{69E76273-8F75-4F2A-8056-CB8DEB1F4001}" dt="2023-03-10T06:24:46.560" v="627" actId="123"/>
        <pc:sldMkLst>
          <pc:docMk/>
          <pc:sldMk cId="3629052328" sldId="312"/>
        </pc:sldMkLst>
        <pc:spChg chg="mod">
          <ac:chgData name="Dhruv Mehta" userId="130cd2b99816120a" providerId="LiveId" clId="{69E76273-8F75-4F2A-8056-CB8DEB1F4001}" dt="2023-03-10T06:24:46.560" v="627" actId="123"/>
          <ac:spMkLst>
            <pc:docMk/>
            <pc:sldMk cId="3629052328" sldId="312"/>
            <ac:spMk id="3" creationId="{91E3AE6D-B212-EC84-186A-D3ED7A0BD967}"/>
          </ac:spMkLst>
        </pc:spChg>
      </pc:sldChg>
      <pc:sldChg chg="del">
        <pc:chgData name="Dhruv Mehta" userId="130cd2b99816120a" providerId="LiveId" clId="{69E76273-8F75-4F2A-8056-CB8DEB1F4001}" dt="2023-03-10T04:25:16.726" v="190" actId="47"/>
        <pc:sldMkLst>
          <pc:docMk/>
          <pc:sldMk cId="788071022" sldId="313"/>
        </pc:sldMkLst>
      </pc:sldChg>
      <pc:sldChg chg="modSp mod">
        <pc:chgData name="Dhruv Mehta" userId="130cd2b99816120a" providerId="LiveId" clId="{69E76273-8F75-4F2A-8056-CB8DEB1F4001}" dt="2023-03-10T06:39:42.066" v="654" actId="14100"/>
        <pc:sldMkLst>
          <pc:docMk/>
          <pc:sldMk cId="3417575691" sldId="314"/>
        </pc:sldMkLst>
        <pc:spChg chg="mod">
          <ac:chgData name="Dhruv Mehta" userId="130cd2b99816120a" providerId="LiveId" clId="{69E76273-8F75-4F2A-8056-CB8DEB1F4001}" dt="2023-03-10T06:39:42.066" v="654" actId="14100"/>
          <ac:spMkLst>
            <pc:docMk/>
            <pc:sldMk cId="3417575691" sldId="314"/>
            <ac:spMk id="5" creationId="{CD6203B3-1B3F-A705-7722-016CD8B7BDAE}"/>
          </ac:spMkLst>
        </pc:spChg>
      </pc:sldChg>
      <pc:sldChg chg="modSp mod">
        <pc:chgData name="Dhruv Mehta" userId="130cd2b99816120a" providerId="LiveId" clId="{69E76273-8F75-4F2A-8056-CB8DEB1F4001}" dt="2023-03-10T06:40:19.482" v="658" actId="408"/>
        <pc:sldMkLst>
          <pc:docMk/>
          <pc:sldMk cId="2082311628" sldId="315"/>
        </pc:sldMkLst>
        <pc:spChg chg="mod">
          <ac:chgData name="Dhruv Mehta" userId="130cd2b99816120a" providerId="LiveId" clId="{69E76273-8F75-4F2A-8056-CB8DEB1F4001}" dt="2023-03-10T06:40:19.482" v="658" actId="408"/>
          <ac:spMkLst>
            <pc:docMk/>
            <pc:sldMk cId="2082311628" sldId="315"/>
            <ac:spMk id="3" creationId="{9E191730-1D89-4706-3FBA-37CE1F803ADF}"/>
          </ac:spMkLst>
        </pc:spChg>
        <pc:spChg chg="mod">
          <ac:chgData name="Dhruv Mehta" userId="130cd2b99816120a" providerId="LiveId" clId="{69E76273-8F75-4F2A-8056-CB8DEB1F4001}" dt="2023-03-10T06:40:19.482" v="658" actId="408"/>
          <ac:spMkLst>
            <pc:docMk/>
            <pc:sldMk cId="2082311628" sldId="315"/>
            <ac:spMk id="5" creationId="{48D0C235-72D0-FB4A-35E7-DC491CB6F5DA}"/>
          </ac:spMkLst>
        </pc:spChg>
      </pc:sldChg>
      <pc:sldChg chg="modSp mod">
        <pc:chgData name="Dhruv Mehta" userId="130cd2b99816120a" providerId="LiveId" clId="{69E76273-8F75-4F2A-8056-CB8DEB1F4001}" dt="2023-03-10T04:27:04.707" v="215" actId="2710"/>
        <pc:sldMkLst>
          <pc:docMk/>
          <pc:sldMk cId="1487562964" sldId="316"/>
        </pc:sldMkLst>
        <pc:spChg chg="mod">
          <ac:chgData name="Dhruv Mehta" userId="130cd2b99816120a" providerId="LiveId" clId="{69E76273-8F75-4F2A-8056-CB8DEB1F4001}" dt="2023-03-10T04:27:04.707" v="215" actId="2710"/>
          <ac:spMkLst>
            <pc:docMk/>
            <pc:sldMk cId="1487562964" sldId="316"/>
            <ac:spMk id="3" creationId="{D95D3723-3FBB-9CB1-2471-E632D7ED48C3}"/>
          </ac:spMkLst>
        </pc:spChg>
      </pc:sldChg>
      <pc:sldChg chg="modSp mod modAnim">
        <pc:chgData name="Dhruv Mehta" userId="130cd2b99816120a" providerId="LiveId" clId="{69E76273-8F75-4F2A-8056-CB8DEB1F4001}" dt="2023-03-10T04:26:45.178" v="212" actId="179"/>
        <pc:sldMkLst>
          <pc:docMk/>
          <pc:sldMk cId="4035469329" sldId="319"/>
        </pc:sldMkLst>
        <pc:spChg chg="mod">
          <ac:chgData name="Dhruv Mehta" userId="130cd2b99816120a" providerId="LiveId" clId="{69E76273-8F75-4F2A-8056-CB8DEB1F4001}" dt="2023-03-10T04:26:45.178" v="212" actId="179"/>
          <ac:spMkLst>
            <pc:docMk/>
            <pc:sldMk cId="4035469329" sldId="319"/>
            <ac:spMk id="3" creationId="{D95D3723-3FBB-9CB1-2471-E632D7ED48C3}"/>
          </ac:spMkLst>
        </pc:spChg>
      </pc:sldChg>
      <pc:sldChg chg="modSp mod">
        <pc:chgData name="Dhruv Mehta" userId="130cd2b99816120a" providerId="LiveId" clId="{69E76273-8F75-4F2A-8056-CB8DEB1F4001}" dt="2023-03-10T04:28:23.712" v="232" actId="1076"/>
        <pc:sldMkLst>
          <pc:docMk/>
          <pc:sldMk cId="1008899451" sldId="320"/>
        </pc:sldMkLst>
        <pc:spChg chg="mod">
          <ac:chgData name="Dhruv Mehta" userId="130cd2b99816120a" providerId="LiveId" clId="{69E76273-8F75-4F2A-8056-CB8DEB1F4001}" dt="2023-03-10T04:28:23.712" v="232" actId="1076"/>
          <ac:spMkLst>
            <pc:docMk/>
            <pc:sldMk cId="1008899451" sldId="320"/>
            <ac:spMk id="2" creationId="{EA502A20-2A33-5D4C-F1E5-C784BB4CE632}"/>
          </ac:spMkLst>
        </pc:spChg>
        <pc:spChg chg="mod">
          <ac:chgData name="Dhruv Mehta" userId="130cd2b99816120a" providerId="LiveId" clId="{69E76273-8F75-4F2A-8056-CB8DEB1F4001}" dt="2023-03-10T04:28:06.936" v="228" actId="179"/>
          <ac:spMkLst>
            <pc:docMk/>
            <pc:sldMk cId="1008899451" sldId="320"/>
            <ac:spMk id="3" creationId="{D95D3723-3FBB-9CB1-2471-E632D7ED48C3}"/>
          </ac:spMkLst>
        </pc:spChg>
      </pc:sldChg>
      <pc:sldChg chg="modSp mod">
        <pc:chgData name="Dhruv Mehta" userId="130cd2b99816120a" providerId="LiveId" clId="{69E76273-8F75-4F2A-8056-CB8DEB1F4001}" dt="2023-03-10T04:28:31.343" v="234" actId="12"/>
        <pc:sldMkLst>
          <pc:docMk/>
          <pc:sldMk cId="327294212" sldId="321"/>
        </pc:sldMkLst>
        <pc:spChg chg="mod">
          <ac:chgData name="Dhruv Mehta" userId="130cd2b99816120a" providerId="LiveId" clId="{69E76273-8F75-4F2A-8056-CB8DEB1F4001}" dt="2023-03-10T04:28:31.343" v="234" actId="12"/>
          <ac:spMkLst>
            <pc:docMk/>
            <pc:sldMk cId="327294212" sldId="321"/>
            <ac:spMk id="3" creationId="{D95D3723-3FBB-9CB1-2471-E632D7ED48C3}"/>
          </ac:spMkLst>
        </pc:spChg>
      </pc:sldChg>
      <pc:sldChg chg="modSp mod">
        <pc:chgData name="Dhruv Mehta" userId="130cd2b99816120a" providerId="LiveId" clId="{69E76273-8F75-4F2A-8056-CB8DEB1F4001}" dt="2023-03-10T06:46:11.222" v="680" actId="14100"/>
        <pc:sldMkLst>
          <pc:docMk/>
          <pc:sldMk cId="38114028" sldId="322"/>
        </pc:sldMkLst>
        <pc:spChg chg="mod">
          <ac:chgData name="Dhruv Mehta" userId="130cd2b99816120a" providerId="LiveId" clId="{69E76273-8F75-4F2A-8056-CB8DEB1F4001}" dt="2023-03-10T06:46:11.222" v="680" actId="14100"/>
          <ac:spMkLst>
            <pc:docMk/>
            <pc:sldMk cId="38114028" sldId="322"/>
            <ac:spMk id="6" creationId="{8BFE8264-208F-65C9-CD1F-FA070010FF15}"/>
          </ac:spMkLst>
        </pc:spChg>
        <pc:spChg chg="mod">
          <ac:chgData name="Dhruv Mehta" userId="130cd2b99816120a" providerId="LiveId" clId="{69E76273-8F75-4F2A-8056-CB8DEB1F4001}" dt="2023-03-10T06:46:07.919" v="679" actId="14100"/>
          <ac:spMkLst>
            <pc:docMk/>
            <pc:sldMk cId="38114028" sldId="322"/>
            <ac:spMk id="7" creationId="{725E4A3A-C9A2-0E94-A9F0-0CDFD7BC3BB5}"/>
          </ac:spMkLst>
        </pc:spChg>
        <pc:picChg chg="mod">
          <ac:chgData name="Dhruv Mehta" userId="130cd2b99816120a" providerId="LiveId" clId="{69E76273-8F75-4F2A-8056-CB8DEB1F4001}" dt="2023-03-10T06:45:41.732" v="676" actId="12788"/>
          <ac:picMkLst>
            <pc:docMk/>
            <pc:sldMk cId="38114028" sldId="322"/>
            <ac:picMk id="2" creationId="{232424F8-BFEA-9536-A6B2-30316528DCF3}"/>
          </ac:picMkLst>
        </pc:picChg>
        <pc:picChg chg="mod">
          <ac:chgData name="Dhruv Mehta" userId="130cd2b99816120a" providerId="LiveId" clId="{69E76273-8F75-4F2A-8056-CB8DEB1F4001}" dt="2023-03-10T06:40:56.727" v="660" actId="12788"/>
          <ac:picMkLst>
            <pc:docMk/>
            <pc:sldMk cId="38114028" sldId="322"/>
            <ac:picMk id="87" creationId="{00000000-0000-0000-0000-000000000000}"/>
          </ac:picMkLst>
        </pc:picChg>
      </pc:sldChg>
      <pc:sldChg chg="modSp mod">
        <pc:chgData name="Dhruv Mehta" userId="130cd2b99816120a" providerId="LiveId" clId="{69E76273-8F75-4F2A-8056-CB8DEB1F4001}" dt="2023-03-10T06:49:39.408" v="697" actId="12788"/>
        <pc:sldMkLst>
          <pc:docMk/>
          <pc:sldMk cId="1196869749" sldId="327"/>
        </pc:sldMkLst>
        <pc:graphicFrameChg chg="mod">
          <ac:chgData name="Dhruv Mehta" userId="130cd2b99816120a" providerId="LiveId" clId="{69E76273-8F75-4F2A-8056-CB8DEB1F4001}" dt="2023-03-10T06:49:39.408" v="697" actId="12788"/>
          <ac:graphicFrameMkLst>
            <pc:docMk/>
            <pc:sldMk cId="1196869749" sldId="327"/>
            <ac:graphicFrameMk id="5" creationId="{52689163-BBB7-4790-C1CE-2FA2B48515F2}"/>
          </ac:graphicFrameMkLst>
        </pc:graphicFrameChg>
      </pc:sldChg>
      <pc:sldChg chg="modSp mod">
        <pc:chgData name="Dhruv Mehta" userId="130cd2b99816120a" providerId="LiveId" clId="{69E76273-8F75-4F2A-8056-CB8DEB1F4001}" dt="2023-03-10T06:14:45.071" v="589" actId="12789"/>
        <pc:sldMkLst>
          <pc:docMk/>
          <pc:sldMk cId="1401465400" sldId="329"/>
        </pc:sldMkLst>
        <pc:spChg chg="mod">
          <ac:chgData name="Dhruv Mehta" userId="130cd2b99816120a" providerId="LiveId" clId="{69E76273-8F75-4F2A-8056-CB8DEB1F4001}" dt="2023-03-10T06:14:45.071" v="589" actId="12789"/>
          <ac:spMkLst>
            <pc:docMk/>
            <pc:sldMk cId="1401465400" sldId="329"/>
            <ac:spMk id="5" creationId="{48D0C235-72D0-FB4A-35E7-DC491CB6F5DA}"/>
          </ac:spMkLst>
        </pc:spChg>
      </pc:sldChg>
      <pc:sldChg chg="addSp delSp modSp mod addAnim delAnim">
        <pc:chgData name="Dhruv Mehta" userId="130cd2b99816120a" providerId="LiveId" clId="{69E76273-8F75-4F2A-8056-CB8DEB1F4001}" dt="2023-03-10T08:13:11.930" v="845" actId="15174"/>
        <pc:sldMkLst>
          <pc:docMk/>
          <pc:sldMk cId="2717106340" sldId="330"/>
        </pc:sldMkLst>
        <pc:spChg chg="del mod">
          <ac:chgData name="Dhruv Mehta" userId="130cd2b99816120a" providerId="LiveId" clId="{69E76273-8F75-4F2A-8056-CB8DEB1F4001}" dt="2023-03-10T08:11:01.608" v="830" actId="478"/>
          <ac:spMkLst>
            <pc:docMk/>
            <pc:sldMk cId="2717106340" sldId="330"/>
            <ac:spMk id="2" creationId="{A8FE666A-48A3-5C5D-94C3-F63F1E94681D}"/>
          </ac:spMkLst>
        </pc:spChg>
        <pc:spChg chg="mod">
          <ac:chgData name="Dhruv Mehta" userId="130cd2b99816120a" providerId="LiveId" clId="{69E76273-8F75-4F2A-8056-CB8DEB1F4001}" dt="2023-03-10T08:06:21.897" v="811" actId="1076"/>
          <ac:spMkLst>
            <pc:docMk/>
            <pc:sldMk cId="2717106340" sldId="330"/>
            <ac:spMk id="24" creationId="{AE10F3ED-5101-4E53-8196-AE3B79697741}"/>
          </ac:spMkLst>
        </pc:spChg>
        <pc:graphicFrameChg chg="add del mod modGraphic">
          <ac:chgData name="Dhruv Mehta" userId="130cd2b99816120a" providerId="LiveId" clId="{69E76273-8F75-4F2A-8056-CB8DEB1F4001}" dt="2023-03-10T08:09:45.201" v="822" actId="478"/>
          <ac:graphicFrameMkLst>
            <pc:docMk/>
            <pc:sldMk cId="2717106340" sldId="330"/>
            <ac:graphicFrameMk id="3" creationId="{0A3A3294-96DA-CF08-434C-FE0766586340}"/>
          </ac:graphicFrameMkLst>
        </pc:graphicFrameChg>
        <pc:graphicFrameChg chg="add mod modGraphic">
          <ac:chgData name="Dhruv Mehta" userId="130cd2b99816120a" providerId="LiveId" clId="{69E76273-8F75-4F2A-8056-CB8DEB1F4001}" dt="2023-03-10T08:13:11.930" v="845" actId="15174"/>
          <ac:graphicFrameMkLst>
            <pc:docMk/>
            <pc:sldMk cId="2717106340" sldId="330"/>
            <ac:graphicFrameMk id="5" creationId="{27B9AF0A-2C40-C14E-6B58-CB344526522D}"/>
          </ac:graphicFrameMkLst>
        </pc:graphicFrameChg>
        <pc:graphicFrameChg chg="del mod modGraphic">
          <ac:chgData name="Dhruv Mehta" userId="130cd2b99816120a" providerId="LiveId" clId="{69E76273-8F75-4F2A-8056-CB8DEB1F4001}" dt="2023-03-10T08:05:56.288" v="806" actId="478"/>
          <ac:graphicFrameMkLst>
            <pc:docMk/>
            <pc:sldMk cId="2717106340" sldId="330"/>
            <ac:graphicFrameMk id="19" creationId="{1BCB3A6D-E73E-4714-950D-7452AB71D316}"/>
          </ac:graphicFrameMkLst>
        </pc:graphicFrameChg>
        <pc:graphicFrameChg chg="del mod">
          <ac:chgData name="Dhruv Mehta" userId="130cd2b99816120a" providerId="LiveId" clId="{69E76273-8F75-4F2A-8056-CB8DEB1F4001}" dt="2023-03-10T08:05:56.288" v="806" actId="478"/>
          <ac:graphicFrameMkLst>
            <pc:docMk/>
            <pc:sldMk cId="2717106340" sldId="330"/>
            <ac:graphicFrameMk id="20" creationId="{D9CAF400-94E9-4F98-B06C-774AE42C6404}"/>
          </ac:graphicFrameMkLst>
        </pc:graphicFrameChg>
        <pc:graphicFrameChg chg="del mod">
          <ac:chgData name="Dhruv Mehta" userId="130cd2b99816120a" providerId="LiveId" clId="{69E76273-8F75-4F2A-8056-CB8DEB1F4001}" dt="2023-03-10T08:05:56.288" v="806" actId="478"/>
          <ac:graphicFrameMkLst>
            <pc:docMk/>
            <pc:sldMk cId="2717106340" sldId="330"/>
            <ac:graphicFrameMk id="21" creationId="{D5E8DDBF-42B7-4632-8FB3-82D044A06F84}"/>
          </ac:graphicFrameMkLst>
        </pc:graphicFrameChg>
        <pc:picChg chg="mod">
          <ac:chgData name="Dhruv Mehta" userId="130cd2b99816120a" providerId="LiveId" clId="{69E76273-8F75-4F2A-8056-CB8DEB1F4001}" dt="2023-03-10T08:06:11.677" v="810" actId="1076"/>
          <ac:picMkLst>
            <pc:docMk/>
            <pc:sldMk cId="2717106340" sldId="330"/>
            <ac:picMk id="59" creationId="{00000000-0000-0000-0000-000000000000}"/>
          </ac:picMkLst>
        </pc:picChg>
      </pc:sldChg>
      <pc:sldChg chg="addSp delSp modSp add del mod">
        <pc:chgData name="Dhruv Mehta" userId="130cd2b99816120a" providerId="LiveId" clId="{69E76273-8F75-4F2A-8056-CB8DEB1F4001}" dt="2023-03-09T13:30:18.542" v="71" actId="47"/>
        <pc:sldMkLst>
          <pc:docMk/>
          <pc:sldMk cId="3870220350" sldId="331"/>
        </pc:sldMkLst>
        <pc:spChg chg="add del mod">
          <ac:chgData name="Dhruv Mehta" userId="130cd2b99816120a" providerId="LiveId" clId="{69E76273-8F75-4F2A-8056-CB8DEB1F4001}" dt="2023-03-09T13:28:36.985" v="42" actId="478"/>
          <ac:spMkLst>
            <pc:docMk/>
            <pc:sldMk cId="3870220350" sldId="331"/>
            <ac:spMk id="9" creationId="{7A8517A2-F32A-51DC-97B5-10EF2A6B7A8D}"/>
          </ac:spMkLst>
        </pc:spChg>
        <pc:spChg chg="del mod">
          <ac:chgData name="Dhruv Mehta" userId="130cd2b99816120a" providerId="LiveId" clId="{69E76273-8F75-4F2A-8056-CB8DEB1F4001}" dt="2023-03-09T13:27:57.344" v="39" actId="478"/>
          <ac:spMkLst>
            <pc:docMk/>
            <pc:sldMk cId="3870220350" sldId="331"/>
            <ac:spMk id="88" creationId="{00000000-0000-0000-0000-000000000000}"/>
          </ac:spMkLst>
        </pc:spChg>
        <pc:graphicFrameChg chg="del">
          <ac:chgData name="Dhruv Mehta" userId="130cd2b99816120a" providerId="LiveId" clId="{69E76273-8F75-4F2A-8056-CB8DEB1F4001}" dt="2023-03-09T13:23:53.903" v="12" actId="478"/>
          <ac:graphicFrameMkLst>
            <pc:docMk/>
            <pc:sldMk cId="3870220350" sldId="331"/>
            <ac:graphicFrameMk id="6" creationId="{42F1CB4B-81DE-690E-B11F-FA2F771C7733}"/>
          </ac:graphicFrameMkLst>
        </pc:graphicFrameChg>
        <pc:picChg chg="add del mod">
          <ac:chgData name="Dhruv Mehta" userId="130cd2b99816120a" providerId="LiveId" clId="{69E76273-8F75-4F2A-8056-CB8DEB1F4001}" dt="2023-03-09T13:24:51.196" v="15" actId="478"/>
          <ac:picMkLst>
            <pc:docMk/>
            <pc:sldMk cId="3870220350" sldId="331"/>
            <ac:picMk id="3" creationId="{0A9A3E7F-850D-53A7-BA7C-28131A75A950}"/>
          </ac:picMkLst>
        </pc:picChg>
        <pc:picChg chg="add del mod">
          <ac:chgData name="Dhruv Mehta" userId="130cd2b99816120a" providerId="LiveId" clId="{69E76273-8F75-4F2A-8056-CB8DEB1F4001}" dt="2023-03-09T13:27:47.254" v="36" actId="478"/>
          <ac:picMkLst>
            <pc:docMk/>
            <pc:sldMk cId="3870220350" sldId="331"/>
            <ac:picMk id="7" creationId="{8E2347F2-5F2C-9A79-4542-0F4F1B1BC27F}"/>
          </ac:picMkLst>
        </pc:picChg>
        <pc:picChg chg="add del mod">
          <ac:chgData name="Dhruv Mehta" userId="130cd2b99816120a" providerId="LiveId" clId="{69E76273-8F75-4F2A-8056-CB8DEB1F4001}" dt="2023-03-09T13:28:43.192" v="44" actId="478"/>
          <ac:picMkLst>
            <pc:docMk/>
            <pc:sldMk cId="3870220350" sldId="331"/>
            <ac:picMk id="12" creationId="{ED5B094C-B05D-9B4D-4672-7DC0FEADFAFB}"/>
          </ac:picMkLst>
        </pc:picChg>
        <pc:picChg chg="add del mod">
          <ac:chgData name="Dhruv Mehta" userId="130cd2b99816120a" providerId="LiveId" clId="{69E76273-8F75-4F2A-8056-CB8DEB1F4001}" dt="2023-03-09T13:30:00.980" v="67" actId="21"/>
          <ac:picMkLst>
            <pc:docMk/>
            <pc:sldMk cId="3870220350" sldId="331"/>
            <ac:picMk id="14" creationId="{CBCE1AE1-AE72-2A7E-1CF2-9868A5A7DC49}"/>
          </ac:picMkLst>
        </pc:picChg>
        <pc:picChg chg="add del">
          <ac:chgData name="Dhruv Mehta" userId="130cd2b99816120a" providerId="LiveId" clId="{69E76273-8F75-4F2A-8056-CB8DEB1F4001}" dt="2023-03-09T13:27:53.636" v="38" actId="478"/>
          <ac:picMkLst>
            <pc:docMk/>
            <pc:sldMk cId="3870220350" sldId="331"/>
            <ac:picMk id="87" creationId="{00000000-0000-0000-0000-000000000000}"/>
          </ac:picMkLst>
        </pc:picChg>
      </pc:sldChg>
      <pc:sldChg chg="addSp delSp modSp add mod ord">
        <pc:chgData name="Dhruv Mehta" userId="130cd2b99816120a" providerId="LiveId" clId="{69E76273-8F75-4F2A-8056-CB8DEB1F4001}" dt="2023-03-10T06:50:25.036" v="704" actId="12788"/>
        <pc:sldMkLst>
          <pc:docMk/>
          <pc:sldMk cId="591475254" sldId="332"/>
        </pc:sldMkLst>
        <pc:spChg chg="mod">
          <ac:chgData name="Dhruv Mehta" userId="130cd2b99816120a" providerId="LiveId" clId="{69E76273-8F75-4F2A-8056-CB8DEB1F4001}" dt="2023-03-09T13:32:56.742" v="94" actId="1076"/>
          <ac:spMkLst>
            <pc:docMk/>
            <pc:sldMk cId="591475254" sldId="332"/>
            <ac:spMk id="88" creationId="{00000000-0000-0000-0000-000000000000}"/>
          </ac:spMkLst>
        </pc:spChg>
        <pc:picChg chg="add del mod modCrop">
          <ac:chgData name="Dhruv Mehta" userId="130cd2b99816120a" providerId="LiveId" clId="{69E76273-8F75-4F2A-8056-CB8DEB1F4001}" dt="2023-03-09T13:27:44.234" v="35" actId="478"/>
          <ac:picMkLst>
            <pc:docMk/>
            <pc:sldMk cId="591475254" sldId="332"/>
            <ac:picMk id="3" creationId="{EAF2F721-D53B-97FF-4E11-7EEF9C34D70C}"/>
          </ac:picMkLst>
        </pc:picChg>
        <pc:picChg chg="add mod">
          <ac:chgData name="Dhruv Mehta" userId="130cd2b99816120a" providerId="LiveId" clId="{69E76273-8F75-4F2A-8056-CB8DEB1F4001}" dt="2023-03-10T06:50:25.036" v="704" actId="12788"/>
          <ac:picMkLst>
            <pc:docMk/>
            <pc:sldMk cId="591475254" sldId="332"/>
            <ac:picMk id="6" creationId="{23A2DA0B-E75C-C17F-5705-055683908B75}"/>
          </ac:picMkLst>
        </pc:picChg>
        <pc:picChg chg="del">
          <ac:chgData name="Dhruv Mehta" userId="130cd2b99816120a" providerId="LiveId" clId="{69E76273-8F75-4F2A-8056-CB8DEB1F4001}" dt="2023-03-09T13:27:22.601" v="30" actId="478"/>
          <ac:picMkLst>
            <pc:docMk/>
            <pc:sldMk cId="591475254" sldId="332"/>
            <ac:picMk id="7" creationId="{8E2347F2-5F2C-9A79-4542-0F4F1B1BC27F}"/>
          </ac:picMkLst>
        </pc:picChg>
        <pc:picChg chg="add del">
          <ac:chgData name="Dhruv Mehta" userId="130cd2b99816120a" providerId="LiveId" clId="{69E76273-8F75-4F2A-8056-CB8DEB1F4001}" dt="2023-03-09T13:27:33.763" v="33" actId="478"/>
          <ac:picMkLst>
            <pc:docMk/>
            <pc:sldMk cId="591475254" sldId="332"/>
            <ac:picMk id="87" creationId="{00000000-0000-0000-0000-000000000000}"/>
          </ac:picMkLst>
        </pc:picChg>
      </pc:sldChg>
      <pc:sldChg chg="addSp delSp modSp add mod ord">
        <pc:chgData name="Dhruv Mehta" userId="130cd2b99816120a" providerId="LiveId" clId="{69E76273-8F75-4F2A-8056-CB8DEB1F4001}" dt="2023-03-10T06:50:01.329" v="701" actId="12788"/>
        <pc:sldMkLst>
          <pc:docMk/>
          <pc:sldMk cId="2829541546" sldId="333"/>
        </pc:sldMkLst>
        <pc:spChg chg="mod">
          <ac:chgData name="Dhruv Mehta" userId="130cd2b99816120a" providerId="LiveId" clId="{69E76273-8F75-4F2A-8056-CB8DEB1F4001}" dt="2023-03-10T06:48:52.296" v="690" actId="108"/>
          <ac:spMkLst>
            <pc:docMk/>
            <pc:sldMk cId="2829541546" sldId="333"/>
            <ac:spMk id="88" creationId="{00000000-0000-0000-0000-000000000000}"/>
          </ac:spMkLst>
        </pc:spChg>
        <pc:picChg chg="add mod">
          <ac:chgData name="Dhruv Mehta" userId="130cd2b99816120a" providerId="LiveId" clId="{69E76273-8F75-4F2A-8056-CB8DEB1F4001}" dt="2023-03-10T06:50:01.329" v="701" actId="12788"/>
          <ac:picMkLst>
            <pc:docMk/>
            <pc:sldMk cId="2829541546" sldId="333"/>
            <ac:picMk id="2" creationId="{AA194146-2591-D632-D4B1-2A146BC2B61D}"/>
          </ac:picMkLst>
        </pc:picChg>
        <pc:picChg chg="del">
          <ac:chgData name="Dhruv Mehta" userId="130cd2b99816120a" providerId="LiveId" clId="{69E76273-8F75-4F2A-8056-CB8DEB1F4001}" dt="2023-03-09T13:29:52.943" v="65" actId="478"/>
          <ac:picMkLst>
            <pc:docMk/>
            <pc:sldMk cId="2829541546" sldId="333"/>
            <ac:picMk id="7" creationId="{8E2347F2-5F2C-9A79-4542-0F4F1B1BC27F}"/>
          </ac:picMkLst>
        </pc:picChg>
      </pc:sldChg>
      <pc:sldChg chg="addSp modSp add mod">
        <pc:chgData name="Dhruv Mehta" userId="130cd2b99816120a" providerId="LiveId" clId="{69E76273-8F75-4F2A-8056-CB8DEB1F4001}" dt="2023-03-10T06:50:19.260" v="703" actId="12788"/>
        <pc:sldMkLst>
          <pc:docMk/>
          <pc:sldMk cId="3716158281" sldId="334"/>
        </pc:sldMkLst>
        <pc:picChg chg="add mod">
          <ac:chgData name="Dhruv Mehta" userId="130cd2b99816120a" providerId="LiveId" clId="{69E76273-8F75-4F2A-8056-CB8DEB1F4001}" dt="2023-03-10T06:50:19.260" v="703" actId="12788"/>
          <ac:picMkLst>
            <pc:docMk/>
            <pc:sldMk cId="3716158281" sldId="334"/>
            <ac:picMk id="3" creationId="{66BB8350-B411-ED3D-B8D7-940795C409D3}"/>
          </ac:picMkLst>
        </pc:picChg>
      </pc:sldChg>
      <pc:sldChg chg="addSp delSp modSp add del mod">
        <pc:chgData name="Dhruv Mehta" userId="130cd2b99816120a" providerId="LiveId" clId="{69E76273-8F75-4F2A-8056-CB8DEB1F4001}" dt="2023-03-10T06:48:42.004" v="688" actId="47"/>
        <pc:sldMkLst>
          <pc:docMk/>
          <pc:sldMk cId="1428530888" sldId="335"/>
        </pc:sldMkLst>
        <pc:spChg chg="mod">
          <ac:chgData name="Dhruv Mehta" userId="130cd2b99816120a" providerId="LiveId" clId="{69E76273-8F75-4F2A-8056-CB8DEB1F4001}" dt="2023-03-09T13:33:43.310" v="103" actId="108"/>
          <ac:spMkLst>
            <pc:docMk/>
            <pc:sldMk cId="1428530888" sldId="335"/>
            <ac:spMk id="88" creationId="{00000000-0000-0000-0000-000000000000}"/>
          </ac:spMkLst>
        </pc:spChg>
        <pc:picChg chg="add mod">
          <ac:chgData name="Dhruv Mehta" userId="130cd2b99816120a" providerId="LiveId" clId="{69E76273-8F75-4F2A-8056-CB8DEB1F4001}" dt="2023-03-09T13:34:17.907" v="111" actId="1076"/>
          <ac:picMkLst>
            <pc:docMk/>
            <pc:sldMk cId="1428530888" sldId="335"/>
            <ac:picMk id="3" creationId="{83743D85-23F0-CAD6-52AD-10F477371EE2}"/>
          </ac:picMkLst>
        </pc:picChg>
        <pc:picChg chg="del">
          <ac:chgData name="Dhruv Mehta" userId="130cd2b99816120a" providerId="LiveId" clId="{69E76273-8F75-4F2A-8056-CB8DEB1F4001}" dt="2023-03-09T13:33:45.358" v="104" actId="478"/>
          <ac:picMkLst>
            <pc:docMk/>
            <pc:sldMk cId="1428530888" sldId="335"/>
            <ac:picMk id="6" creationId="{23A2DA0B-E75C-C17F-5705-055683908B75}"/>
          </ac:picMkLst>
        </pc:picChg>
      </pc:sldChg>
      <pc:sldChg chg="addSp modSp add del mod">
        <pc:chgData name="Dhruv Mehta" userId="130cd2b99816120a" providerId="LiveId" clId="{69E76273-8F75-4F2A-8056-CB8DEB1F4001}" dt="2023-03-10T06:48:43.864" v="689" actId="47"/>
        <pc:sldMkLst>
          <pc:docMk/>
          <pc:sldMk cId="3985298443" sldId="336"/>
        </pc:sldMkLst>
        <pc:spChg chg="mod">
          <ac:chgData name="Dhruv Mehta" userId="130cd2b99816120a" providerId="LiveId" clId="{69E76273-8F75-4F2A-8056-CB8DEB1F4001}" dt="2023-03-09T13:34:38.407" v="113" actId="108"/>
          <ac:spMkLst>
            <pc:docMk/>
            <pc:sldMk cId="3985298443" sldId="336"/>
            <ac:spMk id="88" creationId="{00000000-0000-0000-0000-000000000000}"/>
          </ac:spMkLst>
        </pc:spChg>
        <pc:picChg chg="add mod">
          <ac:chgData name="Dhruv Mehta" userId="130cd2b99816120a" providerId="LiveId" clId="{69E76273-8F75-4F2A-8056-CB8DEB1F4001}" dt="2023-03-09T13:35:09.904" v="120" actId="1036"/>
          <ac:picMkLst>
            <pc:docMk/>
            <pc:sldMk cId="3985298443" sldId="336"/>
            <ac:picMk id="3" creationId="{DD5B0357-16A6-FBA0-1009-A0ED987EEB21}"/>
          </ac:picMkLst>
        </pc:picChg>
      </pc:sldChg>
      <pc:sldChg chg="delSp modSp del mod">
        <pc:chgData name="Dhruv Mehta" userId="130cd2b99816120a" providerId="LiveId" clId="{69E76273-8F75-4F2A-8056-CB8DEB1F4001}" dt="2023-03-10T04:30:15.002" v="266" actId="47"/>
        <pc:sldMkLst>
          <pc:docMk/>
          <pc:sldMk cId="3210198303" sldId="337"/>
        </pc:sldMkLst>
        <pc:spChg chg="mod">
          <ac:chgData name="Dhruv Mehta" userId="130cd2b99816120a" providerId="LiveId" clId="{69E76273-8F75-4F2A-8056-CB8DEB1F4001}" dt="2023-03-10T04:29:42.926" v="255" actId="21"/>
          <ac:spMkLst>
            <pc:docMk/>
            <pc:sldMk cId="3210198303" sldId="337"/>
            <ac:spMk id="2" creationId="{F7E76423-FDDB-BF08-EADA-D36EC6EC5E4C}"/>
          </ac:spMkLst>
        </pc:spChg>
        <pc:spChg chg="del">
          <ac:chgData name="Dhruv Mehta" userId="130cd2b99816120a" providerId="LiveId" clId="{69E76273-8F75-4F2A-8056-CB8DEB1F4001}" dt="2023-03-10T04:30:09.052" v="263" actId="478"/>
          <ac:spMkLst>
            <pc:docMk/>
            <pc:sldMk cId="3210198303" sldId="337"/>
            <ac:spMk id="3" creationId="{EFD68C9B-9B93-562A-8388-191956A634AB}"/>
          </ac:spMkLst>
        </pc:spChg>
        <pc:picChg chg="del">
          <ac:chgData name="Dhruv Mehta" userId="130cd2b99816120a" providerId="LiveId" clId="{69E76273-8F75-4F2A-8056-CB8DEB1F4001}" dt="2023-03-10T04:30:11.336" v="264" actId="21"/>
          <ac:picMkLst>
            <pc:docMk/>
            <pc:sldMk cId="3210198303" sldId="337"/>
            <ac:picMk id="5" creationId="{6646D153-6F20-4194-9CD4-1C74EDC3D956}"/>
          </ac:picMkLst>
        </pc:picChg>
      </pc:sldChg>
      <pc:sldChg chg="addSp delSp modSp del mod">
        <pc:chgData name="Dhruv Mehta" userId="130cd2b99816120a" providerId="LiveId" clId="{69E76273-8F75-4F2A-8056-CB8DEB1F4001}" dt="2023-03-10T06:49:08.041" v="692" actId="2696"/>
        <pc:sldMkLst>
          <pc:docMk/>
          <pc:sldMk cId="225687299" sldId="338"/>
        </pc:sldMkLst>
        <pc:spChg chg="mod">
          <ac:chgData name="Dhruv Mehta" userId="130cd2b99816120a" providerId="LiveId" clId="{69E76273-8F75-4F2A-8056-CB8DEB1F4001}" dt="2023-03-10T06:48:21.140" v="685" actId="21"/>
          <ac:spMkLst>
            <pc:docMk/>
            <pc:sldMk cId="225687299" sldId="338"/>
            <ac:spMk id="2" creationId="{5AD778A3-A67E-09B4-B916-1D6020F8B158}"/>
          </ac:spMkLst>
        </pc:spChg>
        <pc:spChg chg="del">
          <ac:chgData name="Dhruv Mehta" userId="130cd2b99816120a" providerId="LiveId" clId="{69E76273-8F75-4F2A-8056-CB8DEB1F4001}" dt="2023-03-10T06:48:01.486" v="682" actId="478"/>
          <ac:spMkLst>
            <pc:docMk/>
            <pc:sldMk cId="225687299" sldId="338"/>
            <ac:spMk id="3" creationId="{6DB3952B-918B-C497-0C9F-27C6027395EB}"/>
          </ac:spMkLst>
        </pc:spChg>
        <pc:picChg chg="add">
          <ac:chgData name="Dhruv Mehta" userId="130cd2b99816120a" providerId="LiveId" clId="{69E76273-8F75-4F2A-8056-CB8DEB1F4001}" dt="2023-03-10T06:47:58.501" v="681"/>
          <ac:picMkLst>
            <pc:docMk/>
            <pc:sldMk cId="225687299" sldId="338"/>
            <ac:picMk id="5" creationId="{4270EEB6-FDB0-2379-F588-106031A2F26B}"/>
          </ac:picMkLst>
        </pc:picChg>
      </pc:sldChg>
      <pc:sldChg chg="addSp delSp modSp add mod delAnim">
        <pc:chgData name="Dhruv Mehta" userId="130cd2b99816120a" providerId="LiveId" clId="{69E76273-8F75-4F2A-8056-CB8DEB1F4001}" dt="2023-03-10T06:12:22.706" v="564" actId="465"/>
        <pc:sldMkLst>
          <pc:docMk/>
          <pc:sldMk cId="1179179972" sldId="339"/>
        </pc:sldMkLst>
        <pc:spChg chg="del">
          <ac:chgData name="Dhruv Mehta" userId="130cd2b99816120a" providerId="LiveId" clId="{69E76273-8F75-4F2A-8056-CB8DEB1F4001}" dt="2023-03-10T04:29:18.678" v="241" actId="478"/>
          <ac:spMkLst>
            <pc:docMk/>
            <pc:sldMk cId="1179179972" sldId="339"/>
            <ac:spMk id="2" creationId="{0E9D72E1-DD42-4006-BF13-B706ECFC3405}"/>
          </ac:spMkLst>
        </pc:spChg>
        <pc:spChg chg="del">
          <ac:chgData name="Dhruv Mehta" userId="130cd2b99816120a" providerId="LiveId" clId="{69E76273-8F75-4F2A-8056-CB8DEB1F4001}" dt="2023-03-10T04:29:18.678" v="241" actId="478"/>
          <ac:spMkLst>
            <pc:docMk/>
            <pc:sldMk cId="1179179972" sldId="339"/>
            <ac:spMk id="3" creationId="{7E481398-5ADD-4F06-87DE-E34499D61A17}"/>
          </ac:spMkLst>
        </pc:spChg>
        <pc:spChg chg="del mod">
          <ac:chgData name="Dhruv Mehta" userId="130cd2b99816120a" providerId="LiveId" clId="{69E76273-8F75-4F2A-8056-CB8DEB1F4001}" dt="2023-03-10T05:46:38.214" v="365" actId="478"/>
          <ac:spMkLst>
            <pc:docMk/>
            <pc:sldMk cId="1179179972" sldId="339"/>
            <ac:spMk id="5" creationId="{DD549CCB-2C90-502A-4B21-701CC1B2BEEA}"/>
          </ac:spMkLst>
        </pc:spChg>
        <pc:spChg chg="del">
          <ac:chgData name="Dhruv Mehta" userId="130cd2b99816120a" providerId="LiveId" clId="{69E76273-8F75-4F2A-8056-CB8DEB1F4001}" dt="2023-03-10T04:29:18.678" v="241" actId="478"/>
          <ac:spMkLst>
            <pc:docMk/>
            <pc:sldMk cId="1179179972" sldId="339"/>
            <ac:spMk id="7" creationId="{3754E33A-776E-4A31-A528-512BE7AA0D2A}"/>
          </ac:spMkLst>
        </pc:spChg>
        <pc:spChg chg="del">
          <ac:chgData name="Dhruv Mehta" userId="130cd2b99816120a" providerId="LiveId" clId="{69E76273-8F75-4F2A-8056-CB8DEB1F4001}" dt="2023-03-10T04:29:18.678" v="241" actId="478"/>
          <ac:spMkLst>
            <pc:docMk/>
            <pc:sldMk cId="1179179972" sldId="339"/>
            <ac:spMk id="8" creationId="{123B55AB-10E3-4ECB-83CB-212B13637B94}"/>
          </ac:spMkLst>
        </pc:spChg>
        <pc:spChg chg="del">
          <ac:chgData name="Dhruv Mehta" userId="130cd2b99816120a" providerId="LiveId" clId="{69E76273-8F75-4F2A-8056-CB8DEB1F4001}" dt="2023-03-10T04:29:18.678" v="241" actId="478"/>
          <ac:spMkLst>
            <pc:docMk/>
            <pc:sldMk cId="1179179972" sldId="339"/>
            <ac:spMk id="9" creationId="{4A1A0128-CEB6-431C-9A0F-37FE2CA0BFC9}"/>
          </ac:spMkLst>
        </pc:spChg>
        <pc:spChg chg="del">
          <ac:chgData name="Dhruv Mehta" userId="130cd2b99816120a" providerId="LiveId" clId="{69E76273-8F75-4F2A-8056-CB8DEB1F4001}" dt="2023-03-10T04:29:18.678" v="241" actId="478"/>
          <ac:spMkLst>
            <pc:docMk/>
            <pc:sldMk cId="1179179972" sldId="339"/>
            <ac:spMk id="10" creationId="{A1F6D8F3-F989-43D7-A22F-A4C8C7740666}"/>
          </ac:spMkLst>
        </pc:spChg>
        <pc:spChg chg="del">
          <ac:chgData name="Dhruv Mehta" userId="130cd2b99816120a" providerId="LiveId" clId="{69E76273-8F75-4F2A-8056-CB8DEB1F4001}" dt="2023-03-10T04:29:18.678" v="241" actId="478"/>
          <ac:spMkLst>
            <pc:docMk/>
            <pc:sldMk cId="1179179972" sldId="339"/>
            <ac:spMk id="11" creationId="{56B5F665-8D8C-48BD-919B-EF8E47AF2E64}"/>
          </ac:spMkLst>
        </pc:spChg>
        <pc:spChg chg="del">
          <ac:chgData name="Dhruv Mehta" userId="130cd2b99816120a" providerId="LiveId" clId="{69E76273-8F75-4F2A-8056-CB8DEB1F4001}" dt="2023-03-10T04:29:18.678" v="241" actId="478"/>
          <ac:spMkLst>
            <pc:docMk/>
            <pc:sldMk cId="1179179972" sldId="339"/>
            <ac:spMk id="12" creationId="{1237A3FD-92F1-4019-880B-9DEFAF5B0C6E}"/>
          </ac:spMkLst>
        </pc:spChg>
        <pc:spChg chg="del">
          <ac:chgData name="Dhruv Mehta" userId="130cd2b99816120a" providerId="LiveId" clId="{69E76273-8F75-4F2A-8056-CB8DEB1F4001}" dt="2023-03-10T04:29:18.678" v="241" actId="478"/>
          <ac:spMkLst>
            <pc:docMk/>
            <pc:sldMk cId="1179179972" sldId="339"/>
            <ac:spMk id="13" creationId="{25C4A16D-33AC-4900-867E-A07956F140AC}"/>
          </ac:spMkLst>
        </pc:spChg>
        <pc:spChg chg="del">
          <ac:chgData name="Dhruv Mehta" userId="130cd2b99816120a" providerId="LiveId" clId="{69E76273-8F75-4F2A-8056-CB8DEB1F4001}" dt="2023-03-10T04:29:18.678" v="241" actId="478"/>
          <ac:spMkLst>
            <pc:docMk/>
            <pc:sldMk cId="1179179972" sldId="339"/>
            <ac:spMk id="14" creationId="{13DD733B-5CB9-400F-BD61-ABD6426BF4BB}"/>
          </ac:spMkLst>
        </pc:spChg>
        <pc:spChg chg="del">
          <ac:chgData name="Dhruv Mehta" userId="130cd2b99816120a" providerId="LiveId" clId="{69E76273-8F75-4F2A-8056-CB8DEB1F4001}" dt="2023-03-10T04:29:25.374" v="245" actId="478"/>
          <ac:spMkLst>
            <pc:docMk/>
            <pc:sldMk cId="1179179972" sldId="339"/>
            <ac:spMk id="15" creationId="{0FAE683C-852B-47D1-9B9B-9D7FCB29F0E3}"/>
          </ac:spMkLst>
        </pc:spChg>
        <pc:spChg chg="del mod">
          <ac:chgData name="Dhruv Mehta" userId="130cd2b99816120a" providerId="LiveId" clId="{69E76273-8F75-4F2A-8056-CB8DEB1F4001}" dt="2023-03-10T04:29:29.990" v="251" actId="478"/>
          <ac:spMkLst>
            <pc:docMk/>
            <pc:sldMk cId="1179179972" sldId="339"/>
            <ac:spMk id="16" creationId="{A2008BA3-FFD5-4C4D-B844-C1D9FE7242E8}"/>
          </ac:spMkLst>
        </pc:spChg>
        <pc:spChg chg="del">
          <ac:chgData name="Dhruv Mehta" userId="130cd2b99816120a" providerId="LiveId" clId="{69E76273-8F75-4F2A-8056-CB8DEB1F4001}" dt="2023-03-10T04:29:31.758" v="252" actId="478"/>
          <ac:spMkLst>
            <pc:docMk/>
            <pc:sldMk cId="1179179972" sldId="339"/>
            <ac:spMk id="17" creationId="{6174CBAF-0420-43FB-B783-0500B97B8408}"/>
          </ac:spMkLst>
        </pc:spChg>
        <pc:spChg chg="del">
          <ac:chgData name="Dhruv Mehta" userId="130cd2b99816120a" providerId="LiveId" clId="{69E76273-8F75-4F2A-8056-CB8DEB1F4001}" dt="2023-03-10T04:29:18.678" v="241" actId="478"/>
          <ac:spMkLst>
            <pc:docMk/>
            <pc:sldMk cId="1179179972" sldId="339"/>
            <ac:spMk id="18" creationId="{7CE24356-7F7F-4A35-8412-6A9A40143F4D}"/>
          </ac:spMkLst>
        </pc:spChg>
        <pc:spChg chg="del">
          <ac:chgData name="Dhruv Mehta" userId="130cd2b99816120a" providerId="LiveId" clId="{69E76273-8F75-4F2A-8056-CB8DEB1F4001}" dt="2023-03-10T04:29:34.544" v="254" actId="478"/>
          <ac:spMkLst>
            <pc:docMk/>
            <pc:sldMk cId="1179179972" sldId="339"/>
            <ac:spMk id="19" creationId="{F0290443-BA04-4B90-B611-0142F59AF48F}"/>
          </ac:spMkLst>
        </pc:spChg>
        <pc:spChg chg="del">
          <ac:chgData name="Dhruv Mehta" userId="130cd2b99816120a" providerId="LiveId" clId="{69E76273-8F75-4F2A-8056-CB8DEB1F4001}" dt="2023-03-10T04:29:18.678" v="241" actId="478"/>
          <ac:spMkLst>
            <pc:docMk/>
            <pc:sldMk cId="1179179972" sldId="339"/>
            <ac:spMk id="20" creationId="{3A1E20C4-13C2-421A-BA07-324F356F3E87}"/>
          </ac:spMkLst>
        </pc:spChg>
        <pc:spChg chg="del">
          <ac:chgData name="Dhruv Mehta" userId="130cd2b99816120a" providerId="LiveId" clId="{69E76273-8F75-4F2A-8056-CB8DEB1F4001}" dt="2023-03-10T04:29:32.605" v="253" actId="478"/>
          <ac:spMkLst>
            <pc:docMk/>
            <pc:sldMk cId="1179179972" sldId="339"/>
            <ac:spMk id="21" creationId="{A9BFEA5E-6D49-4318-A3D6-994024396051}"/>
          </ac:spMkLst>
        </pc:spChg>
        <pc:spChg chg="del">
          <ac:chgData name="Dhruv Mehta" userId="130cd2b99816120a" providerId="LiveId" clId="{69E76273-8F75-4F2A-8056-CB8DEB1F4001}" dt="2023-03-10T04:29:08.331" v="240" actId="478"/>
          <ac:spMkLst>
            <pc:docMk/>
            <pc:sldMk cId="1179179972" sldId="339"/>
            <ac:spMk id="23" creationId="{18356D23-7015-41C2-8734-9BBDEC89CC68}"/>
          </ac:spMkLst>
        </pc:spChg>
        <pc:spChg chg="del">
          <ac:chgData name="Dhruv Mehta" userId="130cd2b99816120a" providerId="LiveId" clId="{69E76273-8F75-4F2A-8056-CB8DEB1F4001}" dt="2023-03-10T04:29:18.678" v="241" actId="478"/>
          <ac:spMkLst>
            <pc:docMk/>
            <pc:sldMk cId="1179179972" sldId="339"/>
            <ac:spMk id="24" creationId="{58CE09D7-BE3F-4AC5-B8BC-B2684DA5FB66}"/>
          </ac:spMkLst>
        </pc:spChg>
        <pc:spChg chg="del">
          <ac:chgData name="Dhruv Mehta" userId="130cd2b99816120a" providerId="LiveId" clId="{69E76273-8F75-4F2A-8056-CB8DEB1F4001}" dt="2023-03-10T04:29:18.678" v="241" actId="478"/>
          <ac:spMkLst>
            <pc:docMk/>
            <pc:sldMk cId="1179179972" sldId="339"/>
            <ac:spMk id="25" creationId="{3645F3BD-FC51-4A90-86C2-F518AA953227}"/>
          </ac:spMkLst>
        </pc:spChg>
        <pc:spChg chg="del">
          <ac:chgData name="Dhruv Mehta" userId="130cd2b99816120a" providerId="LiveId" clId="{69E76273-8F75-4F2A-8056-CB8DEB1F4001}" dt="2023-03-10T04:29:18.678" v="241" actId="478"/>
          <ac:spMkLst>
            <pc:docMk/>
            <pc:sldMk cId="1179179972" sldId="339"/>
            <ac:spMk id="26" creationId="{0BA4D044-5596-4075-B5CF-43C8E52197C2}"/>
          </ac:spMkLst>
        </pc:spChg>
        <pc:spChg chg="del mod">
          <ac:chgData name="Dhruv Mehta" userId="130cd2b99816120a" providerId="LiveId" clId="{69E76273-8F75-4F2A-8056-CB8DEB1F4001}" dt="2023-03-10T04:29:27.503" v="248" actId="478"/>
          <ac:spMkLst>
            <pc:docMk/>
            <pc:sldMk cId="1179179972" sldId="339"/>
            <ac:spMk id="27" creationId="{8710882B-AB88-4417-B8C2-31ECC2EA3A1D}"/>
          </ac:spMkLst>
        </pc:spChg>
        <pc:spChg chg="del">
          <ac:chgData name="Dhruv Mehta" userId="130cd2b99816120a" providerId="LiveId" clId="{69E76273-8F75-4F2A-8056-CB8DEB1F4001}" dt="2023-03-10T04:29:18.678" v="241" actId="478"/>
          <ac:spMkLst>
            <pc:docMk/>
            <pc:sldMk cId="1179179972" sldId="339"/>
            <ac:spMk id="28" creationId="{58ACC64D-E317-4EC8-BB29-EDE34327ACEC}"/>
          </ac:spMkLst>
        </pc:spChg>
        <pc:spChg chg="del mod">
          <ac:chgData name="Dhruv Mehta" userId="130cd2b99816120a" providerId="LiveId" clId="{69E76273-8F75-4F2A-8056-CB8DEB1F4001}" dt="2023-03-10T04:29:24.389" v="244" actId="478"/>
          <ac:spMkLst>
            <pc:docMk/>
            <pc:sldMk cId="1179179972" sldId="339"/>
            <ac:spMk id="30" creationId="{FCF56670-BEDC-4D3D-B554-535AFD333D12}"/>
          </ac:spMkLst>
        </pc:spChg>
        <pc:spChg chg="mod">
          <ac:chgData name="Dhruv Mehta" userId="130cd2b99816120a" providerId="LiveId" clId="{69E76273-8F75-4F2A-8056-CB8DEB1F4001}" dt="2023-03-10T04:30:00.147" v="262" actId="6549"/>
          <ac:spMkLst>
            <pc:docMk/>
            <pc:sldMk cId="1179179972" sldId="339"/>
            <ac:spMk id="61" creationId="{00000000-0000-0000-0000-000000000000}"/>
          </ac:spMkLst>
        </pc:spChg>
        <pc:picChg chg="add mod">
          <ac:chgData name="Dhruv Mehta" userId="130cd2b99816120a" providerId="LiveId" clId="{69E76273-8F75-4F2A-8056-CB8DEB1F4001}" dt="2023-03-10T06:12:22.706" v="564" actId="465"/>
          <ac:picMkLst>
            <pc:docMk/>
            <pc:sldMk cId="1179179972" sldId="339"/>
            <ac:picMk id="2" creationId="{9C23939B-F93F-39B9-0315-4CC3ACB3459C}"/>
          </ac:picMkLst>
        </pc:picChg>
        <pc:picChg chg="add del mod">
          <ac:chgData name="Dhruv Mehta" userId="130cd2b99816120a" providerId="LiveId" clId="{69E76273-8F75-4F2A-8056-CB8DEB1F4001}" dt="2023-03-10T05:41:21.246" v="356" actId="478"/>
          <ac:picMkLst>
            <pc:docMk/>
            <pc:sldMk cId="1179179972" sldId="339"/>
            <ac:picMk id="6" creationId="{C95F91C6-7BC5-724F-C42A-933777C91A28}"/>
          </ac:picMkLst>
        </pc:picChg>
        <pc:picChg chg="add del mod">
          <ac:chgData name="Dhruv Mehta" userId="130cd2b99816120a" providerId="LiveId" clId="{69E76273-8F75-4F2A-8056-CB8DEB1F4001}" dt="2023-03-10T04:30:38.876" v="269" actId="14100"/>
          <ac:picMkLst>
            <pc:docMk/>
            <pc:sldMk cId="1179179972" sldId="339"/>
            <ac:picMk id="59" creationId="{00000000-0000-0000-0000-000000000000}"/>
          </ac:picMkLst>
        </pc:picChg>
      </pc:sldChg>
      <pc:sldChg chg="addSp delSp add del mod">
        <pc:chgData name="Dhruv Mehta" userId="130cd2b99816120a" providerId="LiveId" clId="{69E76273-8F75-4F2A-8056-CB8DEB1F4001}" dt="2023-03-10T05:43:19.464" v="360" actId="2696"/>
        <pc:sldMkLst>
          <pc:docMk/>
          <pc:sldMk cId="1505066576" sldId="340"/>
        </pc:sldMkLst>
        <pc:picChg chg="add del">
          <ac:chgData name="Dhruv Mehta" userId="130cd2b99816120a" providerId="LiveId" clId="{69E76273-8F75-4F2A-8056-CB8DEB1F4001}" dt="2023-03-10T05:43:16.124" v="359" actId="478"/>
          <ac:picMkLst>
            <pc:docMk/>
            <pc:sldMk cId="1505066576" sldId="340"/>
            <ac:picMk id="59" creationId="{00000000-0000-0000-0000-000000000000}"/>
          </ac:picMkLst>
        </pc:picChg>
      </pc:sldChg>
      <pc:sldChg chg="addSp delSp add del modAnim">
        <pc:chgData name="Dhruv Mehta" userId="130cd2b99816120a" providerId="LiveId" clId="{69E76273-8F75-4F2A-8056-CB8DEB1F4001}" dt="2023-03-13T04:06:55.935" v="879" actId="47"/>
        <pc:sldMkLst>
          <pc:docMk/>
          <pc:sldMk cId="3560333031" sldId="340"/>
        </pc:sldMkLst>
        <pc:spChg chg="add del">
          <ac:chgData name="Dhruv Mehta" userId="130cd2b99816120a" providerId="LiveId" clId="{69E76273-8F75-4F2A-8056-CB8DEB1F4001}" dt="2023-03-13T04:06:08.547" v="874" actId="478"/>
          <ac:spMkLst>
            <pc:docMk/>
            <pc:sldMk cId="3560333031" sldId="340"/>
            <ac:spMk id="2" creationId="{74363808-EDDA-C3EC-5B21-A3A3F4A3A949}"/>
          </ac:spMkLst>
        </pc:spChg>
        <pc:spChg chg="add del">
          <ac:chgData name="Dhruv Mehta" userId="130cd2b99816120a" providerId="LiveId" clId="{69E76273-8F75-4F2A-8056-CB8DEB1F4001}" dt="2023-03-13T04:06:17.921" v="876" actId="478"/>
          <ac:spMkLst>
            <pc:docMk/>
            <pc:sldMk cId="3560333031" sldId="340"/>
            <ac:spMk id="3" creationId="{056D350B-CA83-3A08-153B-356ECD97F43B}"/>
          </ac:spMkLst>
        </pc:spChg>
        <pc:spChg chg="add del">
          <ac:chgData name="Dhruv Mehta" userId="130cd2b99816120a" providerId="LiveId" clId="{69E76273-8F75-4F2A-8056-CB8DEB1F4001}" dt="2023-03-13T04:06:49.525" v="878" actId="478"/>
          <ac:spMkLst>
            <pc:docMk/>
            <pc:sldMk cId="3560333031" sldId="340"/>
            <ac:spMk id="5" creationId="{0E5C48D2-08B1-CF6B-6F74-788210B2DFFF}"/>
          </ac:spMkLst>
        </pc:spChg>
        <pc:picChg chg="del">
          <ac:chgData name="Dhruv Mehta" userId="130cd2b99816120a" providerId="LiveId" clId="{69E76273-8F75-4F2A-8056-CB8DEB1F4001}" dt="2023-03-13T04:06:03.988" v="872" actId="478"/>
          <ac:picMkLst>
            <pc:docMk/>
            <pc:sldMk cId="3560333031" sldId="340"/>
            <ac:picMk id="12" creationId="{06872B46-B5C4-4270-BC0E-932E000F2D16}"/>
          </ac:picMkLst>
        </pc:picChg>
        <pc:picChg chg="del">
          <ac:chgData name="Dhruv Mehta" userId="130cd2b99816120a" providerId="LiveId" clId="{69E76273-8F75-4F2A-8056-CB8DEB1F4001}" dt="2023-03-13T04:06:17.921" v="876" actId="478"/>
          <ac:picMkLst>
            <pc:docMk/>
            <pc:sldMk cId="3560333031" sldId="340"/>
            <ac:picMk id="87" creationId="{00000000-0000-0000-0000-000000000000}"/>
          </ac:picMkLst>
        </pc:picChg>
      </pc:sldChg>
      <pc:sldChg chg="addSp delSp modSp add mod ord modAnim">
        <pc:chgData name="Dhruv Mehta" userId="130cd2b99816120a" providerId="LiveId" clId="{69E76273-8F75-4F2A-8056-CB8DEB1F4001}" dt="2023-03-13T04:09:05.780" v="934"/>
        <pc:sldMkLst>
          <pc:docMk/>
          <pc:sldMk cId="4097189683" sldId="340"/>
        </pc:sldMkLst>
        <pc:spChg chg="add mod">
          <ac:chgData name="Dhruv Mehta" userId="130cd2b99816120a" providerId="LiveId" clId="{69E76273-8F75-4F2A-8056-CB8DEB1F4001}" dt="2023-03-13T04:08:19.372" v="928" actId="6549"/>
          <ac:spMkLst>
            <pc:docMk/>
            <pc:sldMk cId="4097189683" sldId="340"/>
            <ac:spMk id="5" creationId="{C99AB57C-F5B9-E406-9C64-5234253291BD}"/>
          </ac:spMkLst>
        </pc:spChg>
        <pc:picChg chg="add mod">
          <ac:chgData name="Dhruv Mehta" userId="130cd2b99816120a" providerId="LiveId" clId="{69E76273-8F75-4F2A-8056-CB8DEB1F4001}" dt="2023-03-13T04:08:33.527" v="930" actId="12788"/>
          <ac:picMkLst>
            <pc:docMk/>
            <pc:sldMk cId="4097189683" sldId="340"/>
            <ac:picMk id="3" creationId="{755EBC32-8ADB-2448-EF6A-D8D1810D9652}"/>
          </ac:picMkLst>
        </pc:picChg>
        <pc:picChg chg="add mod">
          <ac:chgData name="Dhruv Mehta" userId="130cd2b99816120a" providerId="LiveId" clId="{69E76273-8F75-4F2A-8056-CB8DEB1F4001}" dt="2023-03-13T04:08:38.281" v="932"/>
          <ac:picMkLst>
            <pc:docMk/>
            <pc:sldMk cId="4097189683" sldId="340"/>
            <ac:picMk id="6" creationId="{2026037F-32D1-D56F-A7B7-802E0F356957}"/>
          </ac:picMkLst>
        </pc:picChg>
        <pc:picChg chg="del">
          <ac:chgData name="Dhruv Mehta" userId="130cd2b99816120a" providerId="LiveId" clId="{69E76273-8F75-4F2A-8056-CB8DEB1F4001}" dt="2023-03-13T04:07:01.766" v="881" actId="478"/>
          <ac:picMkLst>
            <pc:docMk/>
            <pc:sldMk cId="4097189683" sldId="340"/>
            <ac:picMk id="12" creationId="{06872B46-B5C4-4270-BC0E-932E000F2D1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5"/>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19895429737949"/>
          <c:y val="7.7484914457558229E-2"/>
          <c:w val="0.71518997625296843"/>
          <c:h val="0.78154249231115347"/>
        </c:manualLayout>
      </c:layout>
      <c:bar3DChart>
        <c:barDir val="col"/>
        <c:grouping val="stacked"/>
        <c:varyColors val="0"/>
        <c:ser>
          <c:idx val="0"/>
          <c:order val="0"/>
          <c:tx>
            <c:strRef>
              <c:f>Sheet1!$B$1</c:f>
              <c:strCache>
                <c:ptCount val="1"/>
                <c:pt idx="0">
                  <c:v>Net Sales</c:v>
                </c:pt>
              </c:strCache>
            </c:strRef>
          </c:tx>
          <c:spPr>
            <a:solidFill>
              <a:srgbClr val="FFC000"/>
            </a:solidFill>
            <a:ln>
              <a:noFill/>
            </a:ln>
            <a:effectLst/>
            <a:sp3d/>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2012-2022</c:v>
                </c:pt>
              </c:strCache>
            </c:strRef>
          </c:cat>
          <c:val>
            <c:numRef>
              <c:f>Sheet1!$B$2</c:f>
              <c:numCache>
                <c:formatCode>_(* #,##0_);_(* \(#,##0\);_(* "-"??_);_(@_)</c:formatCode>
                <c:ptCount val="1"/>
                <c:pt idx="0">
                  <c:v>1616410.3205935699</c:v>
                </c:pt>
              </c:numCache>
            </c:numRef>
          </c:val>
          <c:extLst>
            <c:ext xmlns:c16="http://schemas.microsoft.com/office/drawing/2014/chart" uri="{C3380CC4-5D6E-409C-BE32-E72D297353CC}">
              <c16:uniqueId val="{00000000-0561-44B1-9202-5384B7A65A63}"/>
            </c:ext>
          </c:extLst>
        </c:ser>
        <c:ser>
          <c:idx val="1"/>
          <c:order val="1"/>
          <c:tx>
            <c:strRef>
              <c:f>Sheet1!$C$1</c:f>
              <c:strCache>
                <c:ptCount val="1"/>
                <c:pt idx="0">
                  <c:v>MTM</c:v>
                </c:pt>
              </c:strCache>
            </c:strRef>
          </c:tx>
          <c:spPr>
            <a:solidFill>
              <a:srgbClr val="FF7DBE"/>
            </a:solidFill>
            <a:ln>
              <a:noFill/>
            </a:ln>
            <a:effectLst/>
            <a:sp3d/>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2012-2022</c:v>
                </c:pt>
              </c:strCache>
            </c:strRef>
          </c:cat>
          <c:val>
            <c:numRef>
              <c:f>Sheet1!$C$2</c:f>
              <c:numCache>
                <c:formatCode>#,##0</c:formatCode>
                <c:ptCount val="1"/>
                <c:pt idx="0">
                  <c:v>1612330.0525941281</c:v>
                </c:pt>
              </c:numCache>
            </c:numRef>
          </c:val>
          <c:extLst>
            <c:ext xmlns:c16="http://schemas.microsoft.com/office/drawing/2014/chart" uri="{C3380CC4-5D6E-409C-BE32-E72D297353CC}">
              <c16:uniqueId val="{00000001-0561-44B1-9202-5384B7A65A63}"/>
            </c:ext>
          </c:extLst>
        </c:ser>
        <c:dLbls>
          <c:showLegendKey val="0"/>
          <c:showVal val="1"/>
          <c:showCatName val="0"/>
          <c:showSerName val="0"/>
          <c:showPercent val="0"/>
          <c:showBubbleSize val="0"/>
        </c:dLbls>
        <c:gapWidth val="150"/>
        <c:shape val="box"/>
        <c:axId val="408541663"/>
        <c:axId val="523360687"/>
        <c:axId val="0"/>
      </c:bar3DChart>
      <c:catAx>
        <c:axId val="408541663"/>
        <c:scaling>
          <c:orientation val="minMax"/>
        </c:scaling>
        <c:delete val="1"/>
        <c:axPos val="b"/>
        <c:numFmt formatCode="General" sourceLinked="1"/>
        <c:majorTickMark val="none"/>
        <c:minorTickMark val="none"/>
        <c:tickLblPos val="nextTo"/>
        <c:crossAx val="523360687"/>
        <c:crosses val="autoZero"/>
        <c:auto val="1"/>
        <c:lblAlgn val="ctr"/>
        <c:lblOffset val="100"/>
        <c:noMultiLvlLbl val="0"/>
      </c:catAx>
      <c:valAx>
        <c:axId val="523360687"/>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t>Amount (Cr)</a:t>
                </a:r>
              </a:p>
            </c:rich>
          </c:tx>
          <c:layout>
            <c:manualLayout>
              <c:xMode val="edge"/>
              <c:yMode val="edge"/>
              <c:x val="9.4095787531509063E-3"/>
              <c:y val="0.3509747064179928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854166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en-US"/>
          </a:p>
        </c:txPr>
      </c:legendEntry>
      <c:layout>
        <c:manualLayout>
          <c:xMode val="edge"/>
          <c:yMode val="edge"/>
          <c:x val="0.40729580752151923"/>
          <c:y val="0.88510716766435193"/>
          <c:w val="0.30311995072607845"/>
          <c:h val="5.935383805791361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19050">
      <a:solidFill>
        <a:schemeClr val="tx1">
          <a:lumMod val="95000"/>
          <a:lumOff val="5000"/>
        </a:schemeClr>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none" spc="50" normalizeH="0" baseline="0">
                <a:solidFill>
                  <a:schemeClr val="dk1"/>
                </a:solidFill>
                <a:latin typeface="+mn-lt"/>
                <a:ea typeface="+mn-ea"/>
                <a:cs typeface="+mn-cs"/>
              </a:defRPr>
            </a:pPr>
            <a:r>
              <a:rPr lang="en-US" sz="1800" b="1"/>
              <a:t>TOTAL</a:t>
            </a:r>
            <a:r>
              <a:rPr lang="en-US" sz="1800" b="1" baseline="0"/>
              <a:t> </a:t>
            </a:r>
            <a:r>
              <a:rPr lang="en-US" sz="1800" b="1"/>
              <a:t>AUM</a:t>
            </a:r>
          </a:p>
        </c:rich>
      </c:tx>
      <c:overlay val="0"/>
      <c:spPr>
        <a:noFill/>
        <a:ln>
          <a:noFill/>
        </a:ln>
        <a:effectLst/>
      </c:spPr>
      <c:txPr>
        <a:bodyPr rot="0" spcFirstLastPara="1" vertOverflow="ellipsis" vert="horz" wrap="square" anchor="ctr" anchorCtr="1"/>
        <a:lstStyle/>
        <a:p>
          <a:pPr>
            <a:defRPr sz="1800" b="1" i="0" u="none" strike="noStrike" kern="1200" cap="none" spc="50" normalizeH="0" baseline="0">
              <a:solidFill>
                <a:schemeClr val="dk1"/>
              </a:solidFill>
              <a:latin typeface="+mn-lt"/>
              <a:ea typeface="+mn-ea"/>
              <a:cs typeface="+mn-cs"/>
            </a:defRPr>
          </a:pPr>
          <a:endParaRPr lang="en-US"/>
        </a:p>
      </c:txPr>
    </c:title>
    <c:autoTitleDeleted val="0"/>
    <c:plotArea>
      <c:layout>
        <c:manualLayout>
          <c:layoutTarget val="inner"/>
          <c:xMode val="edge"/>
          <c:yMode val="edge"/>
          <c:x val="4.1334833145856766E-2"/>
          <c:y val="7.5851585294689744E-2"/>
          <c:w val="0.94086587390861853"/>
          <c:h val="0.83147617195098233"/>
        </c:manualLayout>
      </c:layout>
      <c:barChart>
        <c:barDir val="col"/>
        <c:grouping val="clustered"/>
        <c:varyColors val="0"/>
        <c:ser>
          <c:idx val="0"/>
          <c:order val="0"/>
          <c:tx>
            <c:strRef>
              <c:f>Sheet1!$B$1</c:f>
              <c:strCache>
                <c:ptCount val="1"/>
                <c:pt idx="0">
                  <c:v>AUM</c:v>
                </c:pt>
              </c:strCache>
            </c:strRef>
          </c:tx>
          <c:spPr>
            <a:solidFill>
              <a:srgbClr val="FFC000"/>
            </a:solidFill>
            <a:ln w="12700" cap="flat" cmpd="sng" algn="in">
              <a:noFill/>
              <a:prstDash val="solid"/>
            </a:ln>
            <a:effectLst/>
            <a:scene3d>
              <a:camera prst="orthographicFront"/>
              <a:lightRig rig="threePt" dir="t"/>
            </a:scene3d>
            <a:sp3d>
              <a:bevelT w="139700" h="139700"/>
            </a:sp3d>
          </c:spPr>
          <c:invertIfNegative val="0"/>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mmm\-yy</c:formatCode>
                <c:ptCount val="3"/>
                <c:pt idx="0">
                  <c:v>41244</c:v>
                </c:pt>
                <c:pt idx="1">
                  <c:v>43070</c:v>
                </c:pt>
                <c:pt idx="2">
                  <c:v>44896</c:v>
                </c:pt>
              </c:numCache>
            </c:numRef>
          </c:cat>
          <c:val>
            <c:numRef>
              <c:f>Sheet1!$B$2:$B$4</c:f>
              <c:numCache>
                <c:formatCode>_(* #,##0_);_(* \(#,##0\);_(* "-"??_);_(@_)</c:formatCode>
                <c:ptCount val="3"/>
                <c:pt idx="0">
                  <c:v>759995</c:v>
                </c:pt>
                <c:pt idx="1">
                  <c:v>1646337</c:v>
                </c:pt>
                <c:pt idx="2">
                  <c:v>3988735.3731876998</c:v>
                </c:pt>
              </c:numCache>
            </c:numRef>
          </c:val>
          <c:extLst>
            <c:ext xmlns:c16="http://schemas.microsoft.com/office/drawing/2014/chart" uri="{C3380CC4-5D6E-409C-BE32-E72D297353CC}">
              <c16:uniqueId val="{00000000-72DB-4785-93CF-C0CED356690A}"/>
            </c:ext>
          </c:extLst>
        </c:ser>
        <c:ser>
          <c:idx val="1"/>
          <c:order val="1"/>
          <c:tx>
            <c:strRef>
              <c:f>Sheet1!$C$1</c:f>
              <c:strCache>
                <c:ptCount val="1"/>
                <c:pt idx="0">
                  <c:v>Column1</c:v>
                </c:pt>
              </c:strCache>
            </c:strRef>
          </c:tx>
          <c:spPr>
            <a:solidFill>
              <a:schemeClr val="accent2">
                <a:alpha val="70000"/>
              </a:schemeClr>
            </a:solidFill>
            <a:ln>
              <a:noFill/>
            </a:ln>
            <a:effectLst/>
          </c:spPr>
          <c:invertIfNegative val="0"/>
          <c:cat>
            <c:numRef>
              <c:f>Sheet1!$A$2:$A$4</c:f>
              <c:numCache>
                <c:formatCode>mmm\-yy</c:formatCode>
                <c:ptCount val="3"/>
                <c:pt idx="0">
                  <c:v>41244</c:v>
                </c:pt>
                <c:pt idx="1">
                  <c:v>43070</c:v>
                </c:pt>
                <c:pt idx="2">
                  <c:v>44896</c:v>
                </c:pt>
              </c:numCache>
            </c:numRef>
          </c:cat>
          <c:val>
            <c:numRef>
              <c:f>Sheet1!$C$2:$C$4</c:f>
              <c:numCache>
                <c:formatCode>0%</c:formatCode>
                <c:ptCount val="3"/>
                <c:pt idx="0">
                  <c:v>0</c:v>
                </c:pt>
                <c:pt idx="1">
                  <c:v>0.1671901146977699</c:v>
                </c:pt>
                <c:pt idx="2">
                  <c:v>0.19361233214574569</c:v>
                </c:pt>
              </c:numCache>
            </c:numRef>
          </c:val>
          <c:extLst>
            <c:ext xmlns:c16="http://schemas.microsoft.com/office/drawing/2014/chart" uri="{C3380CC4-5D6E-409C-BE32-E72D297353CC}">
              <c16:uniqueId val="{00000001-72DB-4785-93CF-C0CED356690A}"/>
            </c:ext>
          </c:extLst>
        </c:ser>
        <c:dLbls>
          <c:showLegendKey val="0"/>
          <c:showVal val="0"/>
          <c:showCatName val="0"/>
          <c:showSerName val="0"/>
          <c:showPercent val="0"/>
          <c:showBubbleSize val="0"/>
        </c:dLbls>
        <c:gapWidth val="80"/>
        <c:overlap val="25"/>
        <c:axId val="1470011248"/>
        <c:axId val="1468309408"/>
      </c:barChart>
      <c:catAx>
        <c:axId val="1470011248"/>
        <c:scaling>
          <c:orientation val="minMax"/>
        </c:scaling>
        <c:delete val="0"/>
        <c:axPos val="b"/>
        <c:numFmt formatCode="mmm\-yy"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cap="none" spc="20" normalizeH="0" baseline="0">
                <a:solidFill>
                  <a:schemeClr val="dk1"/>
                </a:solidFill>
                <a:latin typeface="+mn-lt"/>
                <a:ea typeface="+mn-ea"/>
                <a:cs typeface="+mn-cs"/>
              </a:defRPr>
            </a:pPr>
            <a:endParaRPr lang="en-US"/>
          </a:p>
        </c:txPr>
        <c:crossAx val="1468309408"/>
        <c:crosses val="autoZero"/>
        <c:auto val="0"/>
        <c:lblAlgn val="ctr"/>
        <c:lblOffset val="100"/>
        <c:noMultiLvlLbl val="0"/>
      </c:catAx>
      <c:valAx>
        <c:axId val="1468309408"/>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147001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19050" cap="flat" cmpd="sng" algn="in">
      <a:solidFill>
        <a:schemeClr val="tx1">
          <a:lumMod val="95000"/>
          <a:lumOff val="5000"/>
        </a:schemeClr>
      </a:solidFill>
      <a:prstDash val="soli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a:t>Debt AUM</a:t>
            </a:r>
          </a:p>
        </c:rich>
      </c:tx>
      <c:layout>
        <c:manualLayout>
          <c:xMode val="edge"/>
          <c:yMode val="edge"/>
          <c:x val="0.39392289407220321"/>
          <c:y val="9.2836257309941526E-3"/>
        </c:manualLayout>
      </c:layout>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3.6842470162927743E-2"/>
          <c:y val="0.34849853801169589"/>
          <c:w val="0.94360743822116577"/>
          <c:h val="0.47039766081871343"/>
        </c:manualLayout>
      </c:layout>
      <c:barChart>
        <c:barDir val="col"/>
        <c:grouping val="clustered"/>
        <c:varyColors val="0"/>
        <c:ser>
          <c:idx val="0"/>
          <c:order val="0"/>
          <c:tx>
            <c:strRef>
              <c:f>Sheet1!$B$1</c:f>
              <c:strCache>
                <c:ptCount val="1"/>
                <c:pt idx="0">
                  <c:v>Debt</c:v>
                </c:pt>
              </c:strCache>
            </c:strRef>
          </c:tx>
          <c:spPr>
            <a:solidFill>
              <a:schemeClr val="accent5">
                <a:lumMod val="60000"/>
                <a:lumOff val="40000"/>
              </a:schemeClr>
            </a:solidFill>
            <a:ln w="9525" cap="flat" cmpd="sng" algn="ctr">
              <a:noFill/>
              <a:round/>
            </a:ln>
            <a:effectLst>
              <a:outerShdw blurRad="38100" dist="25400" dir="5400000" algn="ctr" rotWithShape="0">
                <a:srgbClr val="000000">
                  <a:alpha val="25000"/>
                </a:srgbClr>
              </a:outerShdw>
            </a:effectLst>
          </c:spPr>
          <c:invertIfNegative val="0"/>
          <c:dLbls>
            <c:dLbl>
              <c:idx val="1"/>
              <c:layout>
                <c:manualLayout>
                  <c:x val="9.4339622641508858E-3"/>
                  <c:y val="0.15782163742690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5-44C2-9DC6-C8EB12303629}"/>
                </c:ext>
              </c:extLst>
            </c:dLbl>
            <c:dLbl>
              <c:idx val="2"/>
              <c:layout>
                <c:manualLayout>
                  <c:x val="6.2893081761006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5-44C2-9DC6-C8EB12303629}"/>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mmm\-yy</c:formatCode>
                <c:ptCount val="3"/>
                <c:pt idx="0">
                  <c:v>41244</c:v>
                </c:pt>
                <c:pt idx="1">
                  <c:v>43070</c:v>
                </c:pt>
                <c:pt idx="2">
                  <c:v>44896</c:v>
                </c:pt>
              </c:numCache>
            </c:numRef>
          </c:cat>
          <c:val>
            <c:numRef>
              <c:f>Sheet1!$B$2:$B$4</c:f>
              <c:numCache>
                <c:formatCode>_(* #,##0_);_(* \(#,##0\);_(* "-"??_);_(@_)</c:formatCode>
                <c:ptCount val="3"/>
                <c:pt idx="0">
                  <c:v>534278</c:v>
                </c:pt>
                <c:pt idx="1">
                  <c:v>1075595</c:v>
                </c:pt>
                <c:pt idx="2">
                  <c:v>1265127.3596172903</c:v>
                </c:pt>
              </c:numCache>
            </c:numRef>
          </c:val>
          <c:extLst>
            <c:ext xmlns:c16="http://schemas.microsoft.com/office/drawing/2014/chart" uri="{C3380CC4-5D6E-409C-BE32-E72D297353CC}">
              <c16:uniqueId val="{00000000-61A8-4991-80A0-F387561D241F}"/>
            </c:ext>
          </c:extLst>
        </c:ser>
        <c:dLbls>
          <c:showLegendKey val="0"/>
          <c:showVal val="0"/>
          <c:showCatName val="0"/>
          <c:showSerName val="0"/>
          <c:showPercent val="0"/>
          <c:showBubbleSize val="0"/>
        </c:dLbls>
        <c:gapWidth val="93"/>
        <c:axId val="1470011248"/>
        <c:axId val="1468309408"/>
      </c:barChart>
      <c:catAx>
        <c:axId val="14700112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468309408"/>
        <c:crosses val="autoZero"/>
        <c:auto val="0"/>
        <c:lblAlgn val="ctr"/>
        <c:lblOffset val="100"/>
        <c:noMultiLvlLbl val="0"/>
      </c:catAx>
      <c:valAx>
        <c:axId val="1468309408"/>
        <c:scaling>
          <c:orientation val="minMax"/>
        </c:scaling>
        <c:delete val="1"/>
        <c:axPos val="l"/>
        <c:numFmt formatCode="#,##0" sourceLinked="0"/>
        <c:majorTickMark val="none"/>
        <c:minorTickMark val="none"/>
        <c:tickLblPos val="nextTo"/>
        <c:crossAx val="1470011248"/>
        <c:crosses val="autoZero"/>
        <c:crossBetween val="between"/>
        <c:majorUnit val="4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a:t>Others AUM</a:t>
            </a:r>
          </a:p>
        </c:rich>
      </c:tx>
      <c:layout>
        <c:manualLayout>
          <c:xMode val="edge"/>
          <c:yMode val="edge"/>
          <c:x val="0.38169018966968754"/>
          <c:y val="0"/>
        </c:manualLayout>
      </c:layout>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3.6842470162927743E-2"/>
          <c:y val="0.1838735380116959"/>
          <c:w val="0.94360743822116577"/>
          <c:h val="0.63706140350877194"/>
        </c:manualLayout>
      </c:layout>
      <c:barChart>
        <c:barDir val="col"/>
        <c:grouping val="clustered"/>
        <c:varyColors val="0"/>
        <c:ser>
          <c:idx val="0"/>
          <c:order val="0"/>
          <c:tx>
            <c:strRef>
              <c:f>Sheet1!$B$1</c:f>
              <c:strCache>
                <c:ptCount val="1"/>
                <c:pt idx="0">
                  <c:v>Others</c:v>
                </c:pt>
              </c:strCache>
            </c:strRef>
          </c:tx>
          <c:spPr>
            <a:solidFill>
              <a:schemeClr val="accent6">
                <a:lumMod val="60000"/>
                <a:lumOff val="40000"/>
              </a:schemeClr>
            </a:solidFill>
            <a:ln w="9525" cap="flat" cmpd="sng" algn="ctr">
              <a:noFill/>
              <a:round/>
            </a:ln>
            <a:effectLst>
              <a:outerShdw blurRad="38100" dist="25400" dir="5400000" algn="ctr" rotWithShape="0">
                <a:srgbClr val="000000">
                  <a:alpha val="25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mmm\-yy</c:formatCode>
                <c:ptCount val="3"/>
                <c:pt idx="0">
                  <c:v>41244</c:v>
                </c:pt>
                <c:pt idx="1">
                  <c:v>43070</c:v>
                </c:pt>
                <c:pt idx="2">
                  <c:v>44896</c:v>
                </c:pt>
              </c:numCache>
            </c:numRef>
          </c:cat>
          <c:val>
            <c:numRef>
              <c:f>Sheet1!$B$2:$B$4</c:f>
              <c:numCache>
                <c:formatCode>_(* #,##0_);_(* \(#,##0\);_(* "-"??_);_(@_)</c:formatCode>
                <c:ptCount val="3"/>
                <c:pt idx="0">
                  <c:v>15922</c:v>
                </c:pt>
                <c:pt idx="1">
                  <c:v>36113</c:v>
                </c:pt>
                <c:pt idx="2">
                  <c:v>700638.79055087001</c:v>
                </c:pt>
              </c:numCache>
            </c:numRef>
          </c:val>
          <c:extLst>
            <c:ext xmlns:c16="http://schemas.microsoft.com/office/drawing/2014/chart" uri="{C3380CC4-5D6E-409C-BE32-E72D297353CC}">
              <c16:uniqueId val="{00000000-E96D-4AAC-9068-66101F7D18AD}"/>
            </c:ext>
          </c:extLst>
        </c:ser>
        <c:dLbls>
          <c:showLegendKey val="0"/>
          <c:showVal val="0"/>
          <c:showCatName val="0"/>
          <c:showSerName val="0"/>
          <c:showPercent val="0"/>
          <c:showBubbleSize val="0"/>
        </c:dLbls>
        <c:gapWidth val="93"/>
        <c:axId val="1470011248"/>
        <c:axId val="1468309408"/>
      </c:barChart>
      <c:catAx>
        <c:axId val="14700112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468309408"/>
        <c:crosses val="autoZero"/>
        <c:auto val="0"/>
        <c:lblAlgn val="ctr"/>
        <c:lblOffset val="100"/>
        <c:noMultiLvlLbl val="0"/>
      </c:catAx>
      <c:valAx>
        <c:axId val="1468309408"/>
        <c:scaling>
          <c:orientation val="minMax"/>
        </c:scaling>
        <c:delete val="1"/>
        <c:axPos val="l"/>
        <c:numFmt formatCode="#,##0" sourceLinked="0"/>
        <c:majorTickMark val="none"/>
        <c:minorTickMark val="none"/>
        <c:tickLblPos val="nextTo"/>
        <c:crossAx val="1470011248"/>
        <c:crosses val="autoZero"/>
        <c:crossBetween val="between"/>
        <c:majorUnit val="4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a:t>Equity AUM</a:t>
            </a:r>
          </a:p>
        </c:rich>
      </c:tx>
      <c:layout>
        <c:manualLayout>
          <c:xMode val="edge"/>
          <c:yMode val="edge"/>
          <c:x val="0.38427672955974845"/>
          <c:y val="2.7850877192982456E-2"/>
        </c:manualLayout>
      </c:layout>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3.6842470162927743E-2"/>
          <c:y val="0.23029166666666667"/>
          <c:w val="0.94360743822116577"/>
          <c:h val="0.59064327485380119"/>
        </c:manualLayout>
      </c:layout>
      <c:barChart>
        <c:barDir val="col"/>
        <c:grouping val="clustered"/>
        <c:varyColors val="0"/>
        <c:ser>
          <c:idx val="0"/>
          <c:order val="0"/>
          <c:tx>
            <c:strRef>
              <c:f>Sheet1!$B$1</c:f>
              <c:strCache>
                <c:ptCount val="1"/>
                <c:pt idx="0">
                  <c:v>Debt</c:v>
                </c:pt>
              </c:strCache>
            </c:strRef>
          </c:tx>
          <c:spPr>
            <a:solidFill>
              <a:schemeClr val="accent3">
                <a:lumMod val="60000"/>
                <a:lumOff val="40000"/>
              </a:schemeClr>
            </a:solidFill>
            <a:ln w="9525" cap="flat" cmpd="sng" algn="ctr">
              <a:noFill/>
              <a:round/>
            </a:ln>
            <a:effectLst>
              <a:outerShdw blurRad="38100" dist="25400" dir="5400000" algn="ctr" rotWithShape="0">
                <a:srgbClr val="000000">
                  <a:alpha val="25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mmm\-yy</c:formatCode>
                <c:ptCount val="3"/>
                <c:pt idx="0">
                  <c:v>41244</c:v>
                </c:pt>
                <c:pt idx="1">
                  <c:v>43070</c:v>
                </c:pt>
                <c:pt idx="2">
                  <c:v>44896</c:v>
                </c:pt>
              </c:numCache>
            </c:numRef>
          </c:cat>
          <c:val>
            <c:numRef>
              <c:f>Sheet1!$B$2:$B$4</c:f>
              <c:numCache>
                <c:formatCode>_(* #,##0_);_(* \(#,##0\);_(* "-"??_);_(@_)</c:formatCode>
                <c:ptCount val="3"/>
                <c:pt idx="0">
                  <c:v>209795</c:v>
                </c:pt>
                <c:pt idx="1">
                  <c:v>534629</c:v>
                </c:pt>
                <c:pt idx="2">
                  <c:v>2022969.2230195403</c:v>
                </c:pt>
              </c:numCache>
            </c:numRef>
          </c:val>
          <c:extLst>
            <c:ext xmlns:c16="http://schemas.microsoft.com/office/drawing/2014/chart" uri="{C3380CC4-5D6E-409C-BE32-E72D297353CC}">
              <c16:uniqueId val="{00000000-B620-47B4-B1F0-925D171043AB}"/>
            </c:ext>
          </c:extLst>
        </c:ser>
        <c:dLbls>
          <c:showLegendKey val="0"/>
          <c:showVal val="0"/>
          <c:showCatName val="0"/>
          <c:showSerName val="0"/>
          <c:showPercent val="0"/>
          <c:showBubbleSize val="0"/>
        </c:dLbls>
        <c:gapWidth val="93"/>
        <c:axId val="1470011248"/>
        <c:axId val="1468309408"/>
      </c:barChart>
      <c:catAx>
        <c:axId val="14700112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468309408"/>
        <c:crosses val="autoZero"/>
        <c:auto val="0"/>
        <c:lblAlgn val="ctr"/>
        <c:lblOffset val="100"/>
        <c:noMultiLvlLbl val="0"/>
      </c:catAx>
      <c:valAx>
        <c:axId val="1468309408"/>
        <c:scaling>
          <c:orientation val="minMax"/>
        </c:scaling>
        <c:delete val="1"/>
        <c:axPos val="l"/>
        <c:numFmt formatCode="#,##0" sourceLinked="0"/>
        <c:majorTickMark val="none"/>
        <c:minorTickMark val="none"/>
        <c:tickLblPos val="nextTo"/>
        <c:crossAx val="1470011248"/>
        <c:crosses val="autoZero"/>
        <c:crossBetween val="between"/>
        <c:majorUnit val="4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65F9FB-31C1-4778-85FE-11E1ABB2E145}"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IN"/>
        </a:p>
      </dgm:t>
    </dgm:pt>
    <dgm:pt modelId="{A1F05D58-E5AD-411D-B595-B77B9E4CD470}" type="pres">
      <dgm:prSet presAssocID="{7365F9FB-31C1-4778-85FE-11E1ABB2E145}" presName="Name0" presStyleCnt="0">
        <dgm:presLayoutVars>
          <dgm:dir/>
          <dgm:resizeHandles val="exact"/>
        </dgm:presLayoutVars>
      </dgm:prSet>
      <dgm:spPr/>
    </dgm:pt>
  </dgm:ptLst>
  <dgm:cxnLst>
    <dgm:cxn modelId="{EC01F676-4961-4D69-A7E9-9918FCEC945E}" type="presOf" srcId="{7365F9FB-31C1-4778-85FE-11E1ABB2E145}" destId="{A1F05D58-E5AD-411D-B595-B77B9E4CD470}"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05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45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03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45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22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85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1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97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626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03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15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823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86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077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236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20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8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24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7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984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590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18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219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586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255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030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33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020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57be5cf6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57be5cf6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39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75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46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71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6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757be5cf6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757be5cf6_0_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65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9.emf"/></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0.emf"/></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jpeg"/><Relationship Id="rId7" Type="http://schemas.openxmlformats.org/officeDocument/2006/relationships/diagramColors" Target="../diagrams/colors2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jpeg"/><Relationship Id="rId7" Type="http://schemas.openxmlformats.org/officeDocument/2006/relationships/diagramColors" Target="../diagrams/colors2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0" name="Google Shape;60;p14"/>
          <p:cNvSpPr txBox="1">
            <a:spLocks noGrp="1"/>
          </p:cNvSpPr>
          <p:nvPr>
            <p:ph type="title"/>
          </p:nvPr>
        </p:nvSpPr>
        <p:spPr>
          <a:xfrm>
            <a:off x="0" y="2883842"/>
            <a:ext cx="9144000" cy="10903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b="1">
                <a:solidFill>
                  <a:schemeClr val="accent5">
                    <a:lumMod val="50000"/>
                  </a:schemeClr>
                </a:solidFill>
                <a:effectLst>
                  <a:outerShdw blurRad="38100" dist="38100" dir="2700000" algn="tl">
                    <a:srgbClr val="000000">
                      <a:alpha val="43137"/>
                    </a:srgbClr>
                  </a:outerShdw>
                </a:effectLst>
                <a:latin typeface="+mj-lt"/>
                <a:ea typeface="Montserrat Medium"/>
                <a:cs typeface="Montserrat Medium"/>
                <a:sym typeface="Montserrat Medium"/>
              </a:rPr>
              <a:t>SEBI</a:t>
            </a:r>
            <a:endParaRPr sz="4800" b="1">
              <a:solidFill>
                <a:schemeClr val="accent5">
                  <a:lumMod val="50000"/>
                </a:schemeClr>
              </a:solidFill>
              <a:effectLst>
                <a:outerShdw blurRad="38100" dist="38100" dir="2700000" algn="tl">
                  <a:srgbClr val="000000">
                    <a:alpha val="43137"/>
                  </a:srgbClr>
                </a:outerShdw>
              </a:effectLst>
              <a:latin typeface="+mj-lt"/>
              <a:ea typeface="Montserrat Medium"/>
              <a:cs typeface="Montserrat Medium"/>
              <a:sym typeface="Montserrat Medium"/>
            </a:endParaRPr>
          </a:p>
        </p:txBody>
      </p:sp>
      <p:sp>
        <p:nvSpPr>
          <p:cNvPr id="3" name="TextBox 2">
            <a:extLst>
              <a:ext uri="{FF2B5EF4-FFF2-40B4-BE49-F238E27FC236}">
                <a16:creationId xmlns:a16="http://schemas.microsoft.com/office/drawing/2014/main" id="{8AF2EFAD-D45E-EBEE-BB23-97E67C3B2051}"/>
              </a:ext>
            </a:extLst>
          </p:cNvPr>
          <p:cNvSpPr txBox="1"/>
          <p:nvPr/>
        </p:nvSpPr>
        <p:spPr>
          <a:xfrm>
            <a:off x="5569526" y="6324208"/>
            <a:ext cx="2923309" cy="400110"/>
          </a:xfrm>
          <a:prstGeom prst="rect">
            <a:avLst/>
          </a:prstGeom>
          <a:noFill/>
        </p:spPr>
        <p:txBody>
          <a:bodyPr wrap="square">
            <a:spAutoFit/>
          </a:bodyPr>
          <a:lstStyle/>
          <a:p>
            <a:pPr marL="0" lvl="0" indent="0" algn="ctr" rtl="0">
              <a:spcBef>
                <a:spcPts val="1200"/>
              </a:spcBef>
              <a:spcAft>
                <a:spcPts val="0"/>
              </a:spcAft>
              <a:buNone/>
            </a:pPr>
            <a:r>
              <a:rPr lang="en-US" sz="2000">
                <a:ln w="0">
                  <a:solidFill>
                    <a:schemeClr val="bg1"/>
                  </a:solidFill>
                </a:ln>
                <a:solidFill>
                  <a:schemeClr val="bg1"/>
                </a:solidFill>
                <a:effectLst>
                  <a:outerShdw blurRad="38100" dist="25400" dir="5400000" algn="ctr" rotWithShape="0">
                    <a:srgbClr val="6E747A">
                      <a:alpha val="43000"/>
                    </a:srgbClr>
                  </a:outerShdw>
                </a:effectLst>
                <a:latin typeface="Montserrat Medium"/>
                <a:ea typeface="Montserrat Medium"/>
                <a:cs typeface="Montserrat Medium"/>
                <a:sym typeface="Montserrat Medium"/>
              </a:rPr>
              <a:t>10 March 2023</a:t>
            </a:r>
          </a:p>
        </p:txBody>
      </p:sp>
      <p:sp>
        <p:nvSpPr>
          <p:cNvPr id="4" name="TextBox 3">
            <a:extLst>
              <a:ext uri="{FF2B5EF4-FFF2-40B4-BE49-F238E27FC236}">
                <a16:creationId xmlns:a16="http://schemas.microsoft.com/office/drawing/2014/main" id="{02EBF956-10BD-750D-0C6A-00D12B595384}"/>
              </a:ext>
            </a:extLst>
          </p:cNvPr>
          <p:cNvSpPr txBox="1"/>
          <p:nvPr/>
        </p:nvSpPr>
        <p:spPr>
          <a:xfrm>
            <a:off x="0" y="4159000"/>
            <a:ext cx="9144000" cy="867032"/>
          </a:xfrm>
          <a:prstGeom prst="rect">
            <a:avLst/>
          </a:prstGeom>
          <a:noFill/>
        </p:spPr>
        <p:txBody>
          <a:bodyPr wrap="square">
            <a:spAutoFit/>
          </a:bodyPr>
          <a:lstStyle/>
          <a:p>
            <a:pPr marL="0" lvl="0" indent="0" algn="ctr" rtl="0">
              <a:lnSpc>
                <a:spcPct val="150000"/>
              </a:lnSpc>
              <a:spcBef>
                <a:spcPts val="1200"/>
              </a:spcBef>
              <a:spcAft>
                <a:spcPts val="0"/>
              </a:spcAft>
              <a:buNone/>
            </a:pPr>
            <a:r>
              <a:rPr lang="en-US" sz="1800" b="1">
                <a:ln w="0"/>
                <a:solidFill>
                  <a:srgbClr val="B40000"/>
                </a:solidFill>
                <a:effectLst>
                  <a:outerShdw blurRad="38100" dist="19050" dir="2700000" algn="tl" rotWithShape="0">
                    <a:schemeClr val="dk1">
                      <a:alpha val="40000"/>
                    </a:schemeClr>
                  </a:outerShdw>
                </a:effectLst>
                <a:latin typeface="+mj-lt"/>
                <a:ea typeface="Montserrat Medium"/>
                <a:cs typeface="Montserrat Medium"/>
                <a:sym typeface="Montserrat Medium"/>
              </a:rPr>
              <a:t>Presentation by </a:t>
            </a:r>
            <a:br>
              <a:rPr lang="en-US" sz="1800" b="1">
                <a:ln w="0"/>
                <a:solidFill>
                  <a:srgbClr val="B40000"/>
                </a:solidFill>
                <a:effectLst>
                  <a:outerShdw blurRad="38100" dist="19050" dir="2700000" algn="tl" rotWithShape="0">
                    <a:schemeClr val="dk1">
                      <a:alpha val="40000"/>
                    </a:schemeClr>
                  </a:outerShdw>
                </a:effectLst>
                <a:latin typeface="+mj-lt"/>
                <a:ea typeface="Montserrat Medium"/>
                <a:cs typeface="Montserrat Medium"/>
                <a:sym typeface="Montserrat Medium"/>
              </a:rPr>
            </a:br>
            <a:r>
              <a:rPr lang="en-US" sz="1800" b="1">
                <a:ln w="0"/>
                <a:solidFill>
                  <a:srgbClr val="B40000"/>
                </a:solidFill>
                <a:effectLst>
                  <a:outerShdw blurRad="38100" dist="19050" dir="2700000" algn="tl" rotWithShape="0">
                    <a:schemeClr val="dk1">
                      <a:alpha val="40000"/>
                    </a:schemeClr>
                  </a:outerShdw>
                </a:effectLst>
                <a:latin typeface="+mj-lt"/>
                <a:ea typeface="Montserrat Medium"/>
                <a:cs typeface="Montserrat Medium"/>
                <a:sym typeface="Montserrat Medium"/>
              </a:rPr>
              <a:t>Foundation of Independent Financial Advisors</a:t>
            </a:r>
          </a:p>
        </p:txBody>
      </p:sp>
      <p:cxnSp>
        <p:nvCxnSpPr>
          <p:cNvPr id="6" name="Straight Arrow Connector 5">
            <a:extLst>
              <a:ext uri="{FF2B5EF4-FFF2-40B4-BE49-F238E27FC236}">
                <a16:creationId xmlns:a16="http://schemas.microsoft.com/office/drawing/2014/main" id="{B38A5EFB-10BE-E12A-1F60-FD2BD4A3420B}"/>
              </a:ext>
            </a:extLst>
          </p:cNvPr>
          <p:cNvCxnSpPr>
            <a:cxnSpLocks/>
          </p:cNvCxnSpPr>
          <p:nvPr/>
        </p:nvCxnSpPr>
        <p:spPr>
          <a:xfrm>
            <a:off x="1336963" y="3854059"/>
            <a:ext cx="6696000" cy="0"/>
          </a:xfrm>
          <a:prstGeom prst="straightConnector1">
            <a:avLst/>
          </a:prstGeom>
          <a:ln>
            <a:solidFill>
              <a:schemeClr val="accent5">
                <a:lumMod val="75000"/>
              </a:schemeClr>
            </a:solidFill>
            <a:headEnd type="diamond" w="med" len="med"/>
            <a:tailEnd type="diamond" w="med" len="med"/>
          </a:ln>
        </p:spPr>
        <p:style>
          <a:lnRef idx="3">
            <a:schemeClr val="accent5"/>
          </a:lnRef>
          <a:fillRef idx="0">
            <a:schemeClr val="accent5"/>
          </a:fillRef>
          <a:effectRef idx="2">
            <a:schemeClr val="accent5"/>
          </a:effectRef>
          <a:fontRef idx="minor">
            <a:schemeClr val="tx1"/>
          </a:fontRef>
        </p:style>
      </p:cxnSp>
      <p:sp>
        <p:nvSpPr>
          <p:cNvPr id="7" name="Slide Number Placeholder 6">
            <a:extLst>
              <a:ext uri="{FF2B5EF4-FFF2-40B4-BE49-F238E27FC236}">
                <a16:creationId xmlns:a16="http://schemas.microsoft.com/office/drawing/2014/main" id="{8EEBA0BC-3E6E-B1BE-6F79-4D5DAA927C6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a:t>
            </a:fld>
            <a:endParaRPr lang="en-GB"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180975" y="59234"/>
            <a:ext cx="5507037" cy="1341600"/>
          </a:xfrm>
          <a:prstGeom prst="rect">
            <a:avLst/>
          </a:prstGeom>
        </p:spPr>
        <p:txBody>
          <a:bodyPr spcFirstLastPara="1" wrap="square" lIns="91425" tIns="91425" rIns="91425" bIns="91425" anchor="t" anchorCtr="0">
            <a:normAutofit/>
          </a:bodyPr>
          <a:lstStyle/>
          <a:p>
            <a:pPr algn="ct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AUM Growth driven by Retail Investors</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10</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extLst>
              <p:ext uri="{D42A27DB-BD31-4B8C-83A1-F6EECF244321}">
                <p14:modId xmlns:p14="http://schemas.microsoft.com/office/powerpoint/2010/main" val="2663986017"/>
              </p:ext>
            </p:extLst>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7D7319C5-B12E-9D11-5705-9B1833EF0395}"/>
              </a:ext>
            </a:extLst>
          </p:cNvPr>
          <p:cNvSpPr txBox="1"/>
          <p:nvPr/>
        </p:nvSpPr>
        <p:spPr>
          <a:xfrm>
            <a:off x="7158397" y="1917746"/>
            <a:ext cx="1455704" cy="307777"/>
          </a:xfrm>
          <a:prstGeom prst="rect">
            <a:avLst/>
          </a:prstGeom>
          <a:noFill/>
        </p:spPr>
        <p:txBody>
          <a:bodyPr wrap="square" rtlCol="0">
            <a:spAutoFit/>
          </a:bodyPr>
          <a:lstStyle/>
          <a:p>
            <a:r>
              <a:rPr lang="en-IN"/>
              <a:t>*AUM in Crores</a:t>
            </a:r>
          </a:p>
        </p:txBody>
      </p:sp>
      <p:graphicFrame>
        <p:nvGraphicFramePr>
          <p:cNvPr id="6" name="Table 5">
            <a:extLst>
              <a:ext uri="{FF2B5EF4-FFF2-40B4-BE49-F238E27FC236}">
                <a16:creationId xmlns:a16="http://schemas.microsoft.com/office/drawing/2014/main" id="{C4FF8D8B-5797-F6C2-2698-B12A11A6E0AC}"/>
              </a:ext>
            </a:extLst>
          </p:cNvPr>
          <p:cNvGraphicFramePr>
            <a:graphicFrameLocks noGrp="1"/>
          </p:cNvGraphicFramePr>
          <p:nvPr>
            <p:extLst>
              <p:ext uri="{D42A27DB-BD31-4B8C-83A1-F6EECF244321}">
                <p14:modId xmlns:p14="http://schemas.microsoft.com/office/powerpoint/2010/main" val="4227647751"/>
              </p:ext>
            </p:extLst>
          </p:nvPr>
        </p:nvGraphicFramePr>
        <p:xfrm>
          <a:off x="479268" y="2225523"/>
          <a:ext cx="8185463" cy="3060851"/>
        </p:xfrm>
        <a:graphic>
          <a:graphicData uri="http://schemas.openxmlformats.org/drawingml/2006/table">
            <a:tbl>
              <a:tblPr/>
              <a:tblGrid>
                <a:gridCol w="3270270">
                  <a:extLst>
                    <a:ext uri="{9D8B030D-6E8A-4147-A177-3AD203B41FA5}">
                      <a16:colId xmlns:a16="http://schemas.microsoft.com/office/drawing/2014/main" val="2381180367"/>
                    </a:ext>
                  </a:extLst>
                </a:gridCol>
                <a:gridCol w="1782001">
                  <a:extLst>
                    <a:ext uri="{9D8B030D-6E8A-4147-A177-3AD203B41FA5}">
                      <a16:colId xmlns:a16="http://schemas.microsoft.com/office/drawing/2014/main" val="948516404"/>
                    </a:ext>
                  </a:extLst>
                </a:gridCol>
                <a:gridCol w="1919080">
                  <a:extLst>
                    <a:ext uri="{9D8B030D-6E8A-4147-A177-3AD203B41FA5}">
                      <a16:colId xmlns:a16="http://schemas.microsoft.com/office/drawing/2014/main" val="977830307"/>
                    </a:ext>
                  </a:extLst>
                </a:gridCol>
                <a:gridCol w="1214112">
                  <a:extLst>
                    <a:ext uri="{9D8B030D-6E8A-4147-A177-3AD203B41FA5}">
                      <a16:colId xmlns:a16="http://schemas.microsoft.com/office/drawing/2014/main" val="1689875392"/>
                    </a:ext>
                  </a:extLst>
                </a:gridCol>
              </a:tblGrid>
              <a:tr h="326995">
                <a:tc gridSpan="4">
                  <a:txBody>
                    <a:bodyPr/>
                    <a:lstStyle/>
                    <a:p>
                      <a:pPr algn="ctr" fontAlgn="ctr"/>
                      <a:r>
                        <a:rPr lang="en-GB" sz="1400" b="1" i="0" u="none" strike="noStrike">
                          <a:solidFill>
                            <a:srgbClr val="000000"/>
                          </a:solidFill>
                          <a:effectLst/>
                          <a:latin typeface="+mj-lt"/>
                        </a:rPr>
                        <a:t>Investors Contribution to Industry AUM</a:t>
                      </a:r>
                    </a:p>
                  </a:txBody>
                  <a:tcPr marL="94283" marR="94283" marT="47142" marB="4714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47149479"/>
                  </a:ext>
                </a:extLst>
              </a:tr>
              <a:tr h="326995">
                <a:tc rowSpan="2">
                  <a:txBody>
                    <a:bodyPr/>
                    <a:lstStyle/>
                    <a:p>
                      <a:pPr algn="ctr" fontAlgn="ctr"/>
                      <a:r>
                        <a:rPr lang="en-IN" sz="1400" b="1" i="0" u="none" strike="noStrike">
                          <a:solidFill>
                            <a:srgbClr val="000000"/>
                          </a:solidFill>
                          <a:effectLst/>
                          <a:latin typeface="+mj-lt"/>
                        </a:rPr>
                        <a:t>Investor Segments</a:t>
                      </a:r>
                    </a:p>
                  </a:txBody>
                  <a:tcPr marL="94283" marR="94283" marT="47142" marB="4714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gridSpan="2">
                  <a:txBody>
                    <a:bodyPr/>
                    <a:lstStyle/>
                    <a:p>
                      <a:pPr algn="ctr" fontAlgn="ctr"/>
                      <a:r>
                        <a:rPr lang="en-IN" sz="1400" b="1" i="0" u="none" strike="noStrike">
                          <a:solidFill>
                            <a:srgbClr val="000000"/>
                          </a:solidFill>
                          <a:effectLst/>
                          <a:latin typeface="+mj-lt"/>
                        </a:rPr>
                        <a:t>Investor AUM</a:t>
                      </a:r>
                    </a:p>
                  </a:txBody>
                  <a:tcPr marL="94283" marR="94283" marT="47142" marB="4714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a:txBody>
                    <a:bodyPr/>
                    <a:lstStyle/>
                    <a:p>
                      <a:pPr algn="ctr" fontAlgn="b"/>
                      <a:r>
                        <a:rPr lang="en-IN" sz="1400" b="1" i="0" u="none" strike="noStrike">
                          <a:solidFill>
                            <a:srgbClr val="000000"/>
                          </a:solidFill>
                          <a:effectLst/>
                          <a:latin typeface="+mj-lt"/>
                        </a:rPr>
                        <a:t>Growth</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70489620"/>
                  </a:ext>
                </a:extLst>
              </a:tr>
              <a:tr h="311423">
                <a:tc vMerge="1">
                  <a:txBody>
                    <a:bodyPr/>
                    <a:lstStyle/>
                    <a:p>
                      <a:endParaRPr lang="en-IN"/>
                    </a:p>
                  </a:txBody>
                  <a:tcPr/>
                </a:tc>
                <a:tc>
                  <a:txBody>
                    <a:bodyPr/>
                    <a:lstStyle/>
                    <a:p>
                      <a:pPr algn="ctr" fontAlgn="ctr"/>
                      <a:r>
                        <a:rPr lang="en-IN" sz="1400" b="1" i="0" u="none" strike="noStrike">
                          <a:solidFill>
                            <a:srgbClr val="000000"/>
                          </a:solidFill>
                          <a:effectLst/>
                          <a:latin typeface="+mj-lt"/>
                        </a:rPr>
                        <a:t>31-Mar-17</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IN" sz="1400" b="1" i="0" u="none" strike="noStrike">
                          <a:solidFill>
                            <a:srgbClr val="000000"/>
                          </a:solidFill>
                          <a:effectLst/>
                          <a:latin typeface="+mj-lt"/>
                        </a:rPr>
                        <a:t>31-Dec-22</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IN" sz="1400" b="1" i="0" u="none" strike="noStrike" err="1">
                          <a:solidFill>
                            <a:srgbClr val="000000"/>
                          </a:solidFill>
                          <a:effectLst/>
                          <a:latin typeface="+mj-lt"/>
                        </a:rPr>
                        <a:t>Chg</a:t>
                      </a:r>
                      <a:r>
                        <a:rPr lang="en-IN" sz="1400" b="1" i="0" u="none" strike="noStrike">
                          <a:solidFill>
                            <a:srgbClr val="000000"/>
                          </a:solidFill>
                          <a:effectLst/>
                          <a:latin typeface="+mj-lt"/>
                        </a:rPr>
                        <a:t>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687490257"/>
                  </a:ext>
                </a:extLst>
              </a:tr>
              <a:tr h="311423">
                <a:tc>
                  <a:txBody>
                    <a:bodyPr/>
                    <a:lstStyle/>
                    <a:p>
                      <a:pPr algn="l" fontAlgn="ctr"/>
                      <a:r>
                        <a:rPr lang="en-IN" sz="1400" b="1" i="0" u="none" strike="noStrike">
                          <a:solidFill>
                            <a:srgbClr val="000000"/>
                          </a:solidFill>
                          <a:effectLst/>
                          <a:latin typeface="+mj-lt"/>
                        </a:rPr>
                        <a:t>Retail Individual Investors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1400" b="1" i="0" u="none" strike="noStrike">
                          <a:solidFill>
                            <a:srgbClr val="000000"/>
                          </a:solidFill>
                          <a:effectLst/>
                          <a:latin typeface="+mj-lt"/>
                        </a:rPr>
                        <a:t>      334,890.69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effectLst/>
                          <a:latin typeface="+mj-lt"/>
                        </a:rPr>
                        <a:t>     1,011,159.00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mj-lt"/>
                        </a:rPr>
                        <a:t>21%</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228796"/>
                  </a:ext>
                </a:extLst>
              </a:tr>
              <a:tr h="311423">
                <a:tc>
                  <a:txBody>
                    <a:bodyPr/>
                    <a:lstStyle/>
                    <a:p>
                      <a:pPr algn="l" fontAlgn="ctr"/>
                      <a:r>
                        <a:rPr lang="en-IN" sz="1400" b="1" i="0" u="none" strike="noStrike">
                          <a:solidFill>
                            <a:srgbClr val="000000"/>
                          </a:solidFill>
                          <a:effectLst/>
                          <a:latin typeface="+mj-lt"/>
                        </a:rPr>
                        <a:t>HNI Investors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1400" b="1" i="0" u="none" strike="noStrike">
                          <a:solidFill>
                            <a:srgbClr val="000000"/>
                          </a:solidFill>
                          <a:effectLst/>
                          <a:latin typeface="+mj-lt"/>
                        </a:rPr>
                        <a:t>      508,261.77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effectLst/>
                          <a:latin typeface="+mj-lt"/>
                        </a:rPr>
                        <a:t>     1,344,157.00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mj-lt"/>
                        </a:rPr>
                        <a:t>18%</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523335"/>
                  </a:ext>
                </a:extLst>
              </a:tr>
              <a:tr h="311423">
                <a:tc>
                  <a:txBody>
                    <a:bodyPr/>
                    <a:lstStyle/>
                    <a:p>
                      <a:pPr algn="l" fontAlgn="ctr"/>
                      <a:r>
                        <a:rPr lang="en-IN" sz="1400" b="1" i="0" u="none" strike="noStrike">
                          <a:solidFill>
                            <a:srgbClr val="000000"/>
                          </a:solidFill>
                          <a:effectLst/>
                          <a:latin typeface="+mj-lt"/>
                        </a:rPr>
                        <a:t>Total Individuals Investors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400" b="1" i="0" u="none" strike="noStrike">
                          <a:solidFill>
                            <a:srgbClr val="000000"/>
                          </a:solidFill>
                          <a:effectLst/>
                          <a:latin typeface="+mj-lt"/>
                        </a:rPr>
                        <a:t>      843,152.46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400" b="1" i="0" u="none" strike="noStrike">
                          <a:solidFill>
                            <a:srgbClr val="000000"/>
                          </a:solidFill>
                          <a:effectLst/>
                          <a:latin typeface="+mj-lt"/>
                        </a:rPr>
                        <a:t>     2,355,316.00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400" b="1" i="0" u="none" strike="noStrike">
                          <a:solidFill>
                            <a:srgbClr val="000000"/>
                          </a:solidFill>
                          <a:effectLst/>
                          <a:latin typeface="+mj-lt"/>
                        </a:rPr>
                        <a:t>20%</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85886051"/>
                  </a:ext>
                </a:extLst>
              </a:tr>
              <a:tr h="311423">
                <a:tc>
                  <a:txBody>
                    <a:bodyPr/>
                    <a:lstStyle/>
                    <a:p>
                      <a:pPr algn="l" fontAlgn="ctr"/>
                      <a:r>
                        <a:rPr lang="en-IN" sz="1400" b="1" i="0" u="none" strike="noStrike">
                          <a:solidFill>
                            <a:srgbClr val="000000"/>
                          </a:solidFill>
                          <a:effectLst/>
                          <a:latin typeface="+mj-lt"/>
                        </a:rPr>
                        <a:t>Corporate Investors</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1400" b="1" i="0" u="none" strike="noStrike">
                          <a:solidFill>
                            <a:srgbClr val="000000"/>
                          </a:solidFill>
                          <a:effectLst/>
                          <a:latin typeface="+mj-lt"/>
                        </a:rPr>
                        <a:t>      868,610.00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effectLst/>
                          <a:latin typeface="+mj-lt"/>
                        </a:rPr>
                        <a:t>     1,583,971.00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mj-lt"/>
                        </a:rPr>
                        <a:t>11%</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56700"/>
                  </a:ext>
                </a:extLst>
              </a:tr>
              <a:tr h="277080">
                <a:tc>
                  <a:txBody>
                    <a:bodyPr/>
                    <a:lstStyle/>
                    <a:p>
                      <a:pPr algn="l" fontAlgn="ctr"/>
                      <a:r>
                        <a:rPr lang="en-IN" sz="1400" b="1" i="0" u="none" strike="noStrike">
                          <a:solidFill>
                            <a:srgbClr val="000000"/>
                          </a:solidFill>
                          <a:effectLst/>
                          <a:latin typeface="+mj-lt"/>
                        </a:rPr>
                        <a:t>Bank &amp; Financial Institutions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1400" b="1" i="0" u="none" strike="noStrike">
                          <a:solidFill>
                            <a:srgbClr val="000000"/>
                          </a:solidFill>
                          <a:effectLst/>
                          <a:latin typeface="+mj-lt"/>
                        </a:rPr>
                        <a:t>        31,772.85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effectLst/>
                          <a:latin typeface="+mj-lt"/>
                        </a:rPr>
                        <a:t>           45,062.00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mj-lt"/>
                        </a:rPr>
                        <a:t>6%</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579231"/>
                  </a:ext>
                </a:extLst>
              </a:tr>
              <a:tr h="261243">
                <a:tc>
                  <a:txBody>
                    <a:bodyPr/>
                    <a:lstStyle/>
                    <a:p>
                      <a:pPr algn="l" fontAlgn="ctr"/>
                      <a:r>
                        <a:rPr lang="en-IN" sz="1400" b="1" i="0" u="none" strike="noStrike">
                          <a:solidFill>
                            <a:srgbClr val="000000"/>
                          </a:solidFill>
                          <a:effectLst/>
                          <a:latin typeface="+mj-lt"/>
                        </a:rPr>
                        <a:t>FIIs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1400" b="1" i="0" u="none" strike="noStrike">
                          <a:solidFill>
                            <a:srgbClr val="000000"/>
                          </a:solidFill>
                          <a:effectLst/>
                          <a:latin typeface="+mj-lt"/>
                        </a:rPr>
                        <a:t>        13,560.74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effectLst/>
                          <a:latin typeface="+mj-lt"/>
                        </a:rPr>
                        <a:t>             4,387.00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mj-lt"/>
                        </a:rPr>
                        <a:t>-18%</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655311"/>
                  </a:ext>
                </a:extLst>
              </a:tr>
              <a:tr h="311423">
                <a:tc>
                  <a:txBody>
                    <a:bodyPr/>
                    <a:lstStyle/>
                    <a:p>
                      <a:pPr algn="ctr" fontAlgn="ctr"/>
                      <a:r>
                        <a:rPr lang="en-IN" sz="1400" b="1" i="0" u="none" strike="noStrike">
                          <a:solidFill>
                            <a:srgbClr val="FFFFFF"/>
                          </a:solidFill>
                          <a:effectLst/>
                          <a:latin typeface="+mj-lt"/>
                        </a:rPr>
                        <a:t>TOTAL</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IN" sz="1400" b="1" i="0" u="none" strike="noStrike">
                          <a:solidFill>
                            <a:srgbClr val="FFFFFF"/>
                          </a:solidFill>
                          <a:effectLst/>
                          <a:latin typeface="+mj-lt"/>
                        </a:rPr>
                        <a:t>  1,757,096.05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IN" sz="1400" b="1" i="0" u="none" strike="noStrike">
                          <a:solidFill>
                            <a:srgbClr val="FFFFFF"/>
                          </a:solidFill>
                          <a:effectLst/>
                          <a:latin typeface="+mj-lt"/>
                        </a:rPr>
                        <a:t>     3,988,736.00 </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IN" sz="1400" b="1" i="0" u="none" strike="noStrike" dirty="0">
                          <a:solidFill>
                            <a:srgbClr val="FFFFFF"/>
                          </a:solidFill>
                          <a:effectLst/>
                          <a:latin typeface="+mj-lt"/>
                        </a:rPr>
                        <a:t>15%</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586609101"/>
                  </a:ext>
                </a:extLst>
              </a:tr>
            </a:tbl>
          </a:graphicData>
        </a:graphic>
      </p:graphicFrame>
    </p:spTree>
    <p:extLst>
      <p:ext uri="{BB962C8B-B14F-4D97-AF65-F5344CB8AC3E}">
        <p14:creationId xmlns:p14="http://schemas.microsoft.com/office/powerpoint/2010/main" val="27768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480576" cy="677078"/>
          </a:xfrm>
          <a:prstGeom prst="rect">
            <a:avLst/>
          </a:prstGeom>
          <a:noFill/>
          <a:ln>
            <a:noFill/>
          </a:ln>
        </p:spPr>
        <p:txBody>
          <a:bodyPr spcFirstLastPara="1" wrap="square" lIns="91425" tIns="91425" rIns="91425" bIns="91425" anchor="t" anchorCtr="0">
            <a:spAutoFit/>
          </a:bodyPr>
          <a:lstStyle/>
          <a:p>
            <a:pPr lvl="0"/>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Growth driven by Individuals</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11</a:t>
            </a:fld>
            <a:endParaRPr lang="en-GB" b="1">
              <a:solidFill>
                <a:schemeClr val="bg1"/>
              </a:solidFill>
            </a:endParaRPr>
          </a:p>
        </p:txBody>
      </p:sp>
      <p:graphicFrame>
        <p:nvGraphicFramePr>
          <p:cNvPr id="5" name="Table 4">
            <a:extLst>
              <a:ext uri="{FF2B5EF4-FFF2-40B4-BE49-F238E27FC236}">
                <a16:creationId xmlns:a16="http://schemas.microsoft.com/office/drawing/2014/main" id="{A2FDFD4A-78A1-4E4C-B2E1-65C75E453D32}"/>
              </a:ext>
            </a:extLst>
          </p:cNvPr>
          <p:cNvGraphicFramePr>
            <a:graphicFrameLocks noGrp="1"/>
          </p:cNvGraphicFramePr>
          <p:nvPr>
            <p:extLst>
              <p:ext uri="{D42A27DB-BD31-4B8C-83A1-F6EECF244321}">
                <p14:modId xmlns:p14="http://schemas.microsoft.com/office/powerpoint/2010/main" val="4248483036"/>
              </p:ext>
            </p:extLst>
          </p:nvPr>
        </p:nvGraphicFramePr>
        <p:xfrm>
          <a:off x="179387" y="2131060"/>
          <a:ext cx="8785225" cy="2595880"/>
        </p:xfrm>
        <a:graphic>
          <a:graphicData uri="http://schemas.openxmlformats.org/drawingml/2006/table">
            <a:tbl>
              <a:tblPr firstRow="1" bandRow="1">
                <a:tableStyleId>{69012ECD-51FC-41F1-AA8D-1B2483CD663E}</a:tableStyleId>
              </a:tblPr>
              <a:tblGrid>
                <a:gridCol w="1757045">
                  <a:extLst>
                    <a:ext uri="{9D8B030D-6E8A-4147-A177-3AD203B41FA5}">
                      <a16:colId xmlns:a16="http://schemas.microsoft.com/office/drawing/2014/main" val="2718911950"/>
                    </a:ext>
                  </a:extLst>
                </a:gridCol>
                <a:gridCol w="1757045">
                  <a:extLst>
                    <a:ext uri="{9D8B030D-6E8A-4147-A177-3AD203B41FA5}">
                      <a16:colId xmlns:a16="http://schemas.microsoft.com/office/drawing/2014/main" val="3052672791"/>
                    </a:ext>
                  </a:extLst>
                </a:gridCol>
                <a:gridCol w="1757045">
                  <a:extLst>
                    <a:ext uri="{9D8B030D-6E8A-4147-A177-3AD203B41FA5}">
                      <a16:colId xmlns:a16="http://schemas.microsoft.com/office/drawing/2014/main" val="3859374169"/>
                    </a:ext>
                  </a:extLst>
                </a:gridCol>
                <a:gridCol w="1757045">
                  <a:extLst>
                    <a:ext uri="{9D8B030D-6E8A-4147-A177-3AD203B41FA5}">
                      <a16:colId xmlns:a16="http://schemas.microsoft.com/office/drawing/2014/main" val="171240767"/>
                    </a:ext>
                  </a:extLst>
                </a:gridCol>
                <a:gridCol w="1757045">
                  <a:extLst>
                    <a:ext uri="{9D8B030D-6E8A-4147-A177-3AD203B41FA5}">
                      <a16:colId xmlns:a16="http://schemas.microsoft.com/office/drawing/2014/main" val="2529437237"/>
                    </a:ext>
                  </a:extLst>
                </a:gridCol>
              </a:tblGrid>
              <a:tr h="370840">
                <a:tc rowSpan="2">
                  <a:txBody>
                    <a:bodyPr/>
                    <a:lstStyle/>
                    <a:p>
                      <a:r>
                        <a:rPr lang="en-IN"/>
                        <a:t>Investor type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gridSpan="2">
                  <a:txBody>
                    <a:bodyPr/>
                    <a:lstStyle/>
                    <a:p>
                      <a:pPr algn="ctr"/>
                      <a:r>
                        <a:rPr lang="en-IN" b="1">
                          <a:solidFill>
                            <a:schemeClr val="bg1"/>
                          </a:solidFill>
                        </a:rPr>
                        <a:t>December-2014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hMerge="1">
                  <a:txBody>
                    <a:bodyPr/>
                    <a:lstStyle/>
                    <a:p>
                      <a:pPr algn="ctr"/>
                      <a:endParaRPr lang="en-IN" b="1">
                        <a:solidFill>
                          <a:schemeClr val="bg1"/>
                        </a:solidFill>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gridSpan="2">
                  <a:txBody>
                    <a:bodyPr/>
                    <a:lstStyle/>
                    <a:p>
                      <a:pPr algn="ctr"/>
                      <a:r>
                        <a:rPr lang="en-IN" b="1">
                          <a:solidFill>
                            <a:schemeClr val="bg1"/>
                          </a:solidFill>
                        </a:rPr>
                        <a:t>December-2022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hMerge="1">
                  <a:txBody>
                    <a:bodyPr/>
                    <a:lstStyle/>
                    <a:p>
                      <a:pPr algn="ctr"/>
                      <a:endParaRPr lang="en-IN" b="1">
                        <a:solidFill>
                          <a:schemeClr val="bg1"/>
                        </a:solidFill>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extLst>
                  <a:ext uri="{0D108BD9-81ED-4DB2-BD59-A6C34878D82A}">
                    <a16:rowId xmlns:a16="http://schemas.microsoft.com/office/drawing/2014/main" val="119589004"/>
                  </a:ext>
                </a:extLst>
              </a:tr>
              <a:tr h="370840">
                <a:tc vMerge="1">
                  <a:txBody>
                    <a:bodyPr/>
                    <a:lstStyle/>
                    <a:p>
                      <a:endParaRPr lang="en-IN"/>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b="1">
                          <a:solidFill>
                            <a:schemeClr val="tx1"/>
                          </a:solidFill>
                        </a:rPr>
                        <a:t>TN</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rPr>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rPr>
                        <a:t>TN</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rPr>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extLst>
                  <a:ext uri="{0D108BD9-81ED-4DB2-BD59-A6C34878D82A}">
                    <a16:rowId xmlns:a16="http://schemas.microsoft.com/office/drawing/2014/main" val="1369900799"/>
                  </a:ext>
                </a:extLst>
              </a:tr>
              <a:tr h="370840">
                <a:tc>
                  <a:txBody>
                    <a:bodyPr/>
                    <a:lstStyle/>
                    <a:p>
                      <a:r>
                        <a:rPr lang="en-IN"/>
                        <a:t>Retail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2.32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10.11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510457"/>
                  </a:ext>
                </a:extLst>
              </a:tr>
              <a:tr h="370840">
                <a:tc>
                  <a:txBody>
                    <a:bodyPr/>
                    <a:lstStyle/>
                    <a:p>
                      <a:r>
                        <a:rPr lang="en-IN"/>
                        <a:t>HNI</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2.93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28%</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13.44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34%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7581374"/>
                  </a:ext>
                </a:extLst>
              </a:tr>
              <a:tr h="370840">
                <a:tc>
                  <a:txBody>
                    <a:bodyPr/>
                    <a:lstStyle/>
                    <a:p>
                      <a:r>
                        <a:rPr lang="en-IN" b="1"/>
                        <a:t>Total Individual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r>
                        <a:rPr lang="en-IN" b="1"/>
                        <a:t>5.25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r>
                        <a:rPr lang="en-IN" b="1"/>
                        <a:t>50%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r>
                        <a:rPr lang="en-IN" b="1"/>
                        <a:t>23.55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r>
                        <a:rPr lang="en-IN" b="1"/>
                        <a:t>59%</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42619559"/>
                  </a:ext>
                </a:extLst>
              </a:tr>
              <a:tr h="370840">
                <a:tc>
                  <a:txBody>
                    <a:bodyPr/>
                    <a:lstStyle/>
                    <a:p>
                      <a:r>
                        <a:rPr lang="en-IN"/>
                        <a:t>Corporate </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5.26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50%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16.33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41%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30578680"/>
                  </a:ext>
                </a:extLst>
              </a:tr>
              <a:tr h="370840">
                <a:tc>
                  <a:txBody>
                    <a:bodyPr/>
                    <a:lstStyle/>
                    <a:p>
                      <a:r>
                        <a:rPr lang="en-IN" b="1">
                          <a:solidFill>
                            <a:schemeClr val="bg1"/>
                          </a:solidFill>
                        </a:rPr>
                        <a:t>Grand Total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10.51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39.89</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extLst>
                  <a:ext uri="{0D108BD9-81ED-4DB2-BD59-A6C34878D82A}">
                    <a16:rowId xmlns:a16="http://schemas.microsoft.com/office/drawing/2014/main" val="1967579522"/>
                  </a:ext>
                </a:extLst>
              </a:tr>
            </a:tbl>
          </a:graphicData>
        </a:graphic>
      </p:graphicFrame>
    </p:spTree>
    <p:extLst>
      <p:ext uri="{BB962C8B-B14F-4D97-AF65-F5344CB8AC3E}">
        <p14:creationId xmlns:p14="http://schemas.microsoft.com/office/powerpoint/2010/main" val="2202431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480576" cy="677078"/>
          </a:xfrm>
          <a:prstGeom prst="rect">
            <a:avLst/>
          </a:prstGeom>
          <a:noFill/>
          <a:ln>
            <a:noFill/>
          </a:ln>
        </p:spPr>
        <p:txBody>
          <a:bodyPr spcFirstLastPara="1" wrap="square" lIns="91425" tIns="91425" rIns="91425" bIns="91425" anchor="t" anchorCtr="0">
            <a:spAutoFit/>
          </a:bodyPr>
          <a:lstStyle/>
          <a:p>
            <a:pPr lvl="0"/>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Direct vs Regular</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12</a:t>
            </a:fld>
            <a:endParaRPr lang="en-GB" b="1">
              <a:solidFill>
                <a:schemeClr val="bg1"/>
              </a:solidFill>
            </a:endParaRPr>
          </a:p>
        </p:txBody>
      </p:sp>
      <p:graphicFrame>
        <p:nvGraphicFramePr>
          <p:cNvPr id="5" name="Table 4">
            <a:extLst>
              <a:ext uri="{FF2B5EF4-FFF2-40B4-BE49-F238E27FC236}">
                <a16:creationId xmlns:a16="http://schemas.microsoft.com/office/drawing/2014/main" id="{A2FDFD4A-78A1-4E4C-B2E1-65C75E453D32}"/>
              </a:ext>
            </a:extLst>
          </p:cNvPr>
          <p:cNvGraphicFramePr>
            <a:graphicFrameLocks noGrp="1"/>
          </p:cNvGraphicFramePr>
          <p:nvPr>
            <p:extLst>
              <p:ext uri="{D42A27DB-BD31-4B8C-83A1-F6EECF244321}">
                <p14:modId xmlns:p14="http://schemas.microsoft.com/office/powerpoint/2010/main" val="43882888"/>
              </p:ext>
            </p:extLst>
          </p:nvPr>
        </p:nvGraphicFramePr>
        <p:xfrm>
          <a:off x="179387" y="2003987"/>
          <a:ext cx="8785224" cy="1483360"/>
        </p:xfrm>
        <a:graphic>
          <a:graphicData uri="http://schemas.openxmlformats.org/drawingml/2006/table">
            <a:tbl>
              <a:tblPr firstRow="1" bandRow="1">
                <a:tableStyleId>{69012ECD-51FC-41F1-AA8D-1B2483CD663E}</a:tableStyleId>
              </a:tblPr>
              <a:tblGrid>
                <a:gridCol w="1849588">
                  <a:extLst>
                    <a:ext uri="{9D8B030D-6E8A-4147-A177-3AD203B41FA5}">
                      <a16:colId xmlns:a16="http://schemas.microsoft.com/office/drawing/2014/main" val="2718911950"/>
                    </a:ext>
                  </a:extLst>
                </a:gridCol>
                <a:gridCol w="1489709">
                  <a:extLst>
                    <a:ext uri="{9D8B030D-6E8A-4147-A177-3AD203B41FA5}">
                      <a16:colId xmlns:a16="http://schemas.microsoft.com/office/drawing/2014/main" val="3052672791"/>
                    </a:ext>
                  </a:extLst>
                </a:gridCol>
                <a:gridCol w="875704">
                  <a:extLst>
                    <a:ext uri="{9D8B030D-6E8A-4147-A177-3AD203B41FA5}">
                      <a16:colId xmlns:a16="http://schemas.microsoft.com/office/drawing/2014/main" val="3859374169"/>
                    </a:ext>
                  </a:extLst>
                </a:gridCol>
                <a:gridCol w="1566251">
                  <a:extLst>
                    <a:ext uri="{9D8B030D-6E8A-4147-A177-3AD203B41FA5}">
                      <a16:colId xmlns:a16="http://schemas.microsoft.com/office/drawing/2014/main" val="171240767"/>
                    </a:ext>
                  </a:extLst>
                </a:gridCol>
                <a:gridCol w="841647">
                  <a:extLst>
                    <a:ext uri="{9D8B030D-6E8A-4147-A177-3AD203B41FA5}">
                      <a16:colId xmlns:a16="http://schemas.microsoft.com/office/drawing/2014/main" val="2529437237"/>
                    </a:ext>
                  </a:extLst>
                </a:gridCol>
                <a:gridCol w="1434769">
                  <a:extLst>
                    <a:ext uri="{9D8B030D-6E8A-4147-A177-3AD203B41FA5}">
                      <a16:colId xmlns:a16="http://schemas.microsoft.com/office/drawing/2014/main" val="2924251044"/>
                    </a:ext>
                  </a:extLst>
                </a:gridCol>
                <a:gridCol w="727556">
                  <a:extLst>
                    <a:ext uri="{9D8B030D-6E8A-4147-A177-3AD203B41FA5}">
                      <a16:colId xmlns:a16="http://schemas.microsoft.com/office/drawing/2014/main" val="705495733"/>
                    </a:ext>
                  </a:extLst>
                </a:gridCol>
              </a:tblGrid>
              <a:tr h="370840">
                <a:tc>
                  <a:txBody>
                    <a:bodyPr/>
                    <a:lstStyle/>
                    <a:p>
                      <a:r>
                        <a:rPr lang="en-IN"/>
                        <a:t>Investor type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Corporate </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Individuals </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Total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extLst>
                  <a:ext uri="{0D108BD9-81ED-4DB2-BD59-A6C34878D82A}">
                    <a16:rowId xmlns:a16="http://schemas.microsoft.com/office/drawing/2014/main" val="1369900799"/>
                  </a:ext>
                </a:extLst>
              </a:tr>
              <a:tr h="370840">
                <a:tc>
                  <a:txBody>
                    <a:bodyPr/>
                    <a:lstStyle/>
                    <a:p>
                      <a:r>
                        <a:rPr lang="en-IN" b="1"/>
                        <a:t>Direct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94%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18</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45%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510457"/>
                  </a:ext>
                </a:extLst>
              </a:tr>
              <a:tr h="370840">
                <a:tc>
                  <a:txBody>
                    <a:bodyPr/>
                    <a:lstStyle/>
                    <a:p>
                      <a:r>
                        <a:rPr lang="en-IN" b="1"/>
                        <a:t>Regular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87%</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22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t>55%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7581374"/>
                  </a:ext>
                </a:extLst>
              </a:tr>
              <a:tr h="370840">
                <a:tc>
                  <a:txBody>
                    <a:bodyPr/>
                    <a:lstStyle/>
                    <a:p>
                      <a:r>
                        <a:rPr lang="en-IN" b="1">
                          <a:solidFill>
                            <a:schemeClr val="bg1"/>
                          </a:solidFill>
                        </a:rPr>
                        <a:t>Grand Total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*24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*40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extLst>
                  <a:ext uri="{0D108BD9-81ED-4DB2-BD59-A6C34878D82A}">
                    <a16:rowId xmlns:a16="http://schemas.microsoft.com/office/drawing/2014/main" val="1967579522"/>
                  </a:ext>
                </a:extLst>
              </a:tr>
            </a:tbl>
          </a:graphicData>
        </a:graphic>
      </p:graphicFrame>
      <p:sp>
        <p:nvSpPr>
          <p:cNvPr id="2" name="TextBox 1">
            <a:extLst>
              <a:ext uri="{FF2B5EF4-FFF2-40B4-BE49-F238E27FC236}">
                <a16:creationId xmlns:a16="http://schemas.microsoft.com/office/drawing/2014/main" id="{4F4C49FF-07BC-48EA-A337-0D8D75825D8E}"/>
              </a:ext>
            </a:extLst>
          </p:cNvPr>
          <p:cNvSpPr txBox="1"/>
          <p:nvPr/>
        </p:nvSpPr>
        <p:spPr>
          <a:xfrm>
            <a:off x="7742238" y="5796290"/>
            <a:ext cx="1334020" cy="261610"/>
          </a:xfrm>
          <a:prstGeom prst="rect">
            <a:avLst/>
          </a:prstGeom>
          <a:noFill/>
        </p:spPr>
        <p:txBody>
          <a:bodyPr wrap="none" rtlCol="0">
            <a:spAutoFit/>
          </a:bodyPr>
          <a:lstStyle/>
          <a:p>
            <a:r>
              <a:rPr lang="en-IN" sz="1050"/>
              <a:t>* Internal Estimate</a:t>
            </a:r>
          </a:p>
        </p:txBody>
      </p:sp>
      <p:graphicFrame>
        <p:nvGraphicFramePr>
          <p:cNvPr id="7" name="Table 6">
            <a:extLst>
              <a:ext uri="{FF2B5EF4-FFF2-40B4-BE49-F238E27FC236}">
                <a16:creationId xmlns:a16="http://schemas.microsoft.com/office/drawing/2014/main" id="{2C13334D-0215-40A8-B240-D26DC2D0F5CC}"/>
              </a:ext>
            </a:extLst>
          </p:cNvPr>
          <p:cNvGraphicFramePr>
            <a:graphicFrameLocks noGrp="1"/>
          </p:cNvGraphicFramePr>
          <p:nvPr>
            <p:extLst>
              <p:ext uri="{D42A27DB-BD31-4B8C-83A1-F6EECF244321}">
                <p14:modId xmlns:p14="http://schemas.microsoft.com/office/powerpoint/2010/main" val="81362291"/>
              </p:ext>
            </p:extLst>
          </p:nvPr>
        </p:nvGraphicFramePr>
        <p:xfrm>
          <a:off x="2566042" y="3900138"/>
          <a:ext cx="4011913" cy="1483360"/>
        </p:xfrm>
        <a:graphic>
          <a:graphicData uri="http://schemas.openxmlformats.org/drawingml/2006/table">
            <a:tbl>
              <a:tblPr firstRow="1" bandRow="1">
                <a:tableStyleId>{17292A2E-F333-43FB-9621-5CBBE7FDCDCB}</a:tableStyleId>
              </a:tblPr>
              <a:tblGrid>
                <a:gridCol w="1849588">
                  <a:extLst>
                    <a:ext uri="{9D8B030D-6E8A-4147-A177-3AD203B41FA5}">
                      <a16:colId xmlns:a16="http://schemas.microsoft.com/office/drawing/2014/main" val="2718911950"/>
                    </a:ext>
                  </a:extLst>
                </a:gridCol>
                <a:gridCol w="1434769">
                  <a:extLst>
                    <a:ext uri="{9D8B030D-6E8A-4147-A177-3AD203B41FA5}">
                      <a16:colId xmlns:a16="http://schemas.microsoft.com/office/drawing/2014/main" val="2924251044"/>
                    </a:ext>
                  </a:extLst>
                </a:gridCol>
                <a:gridCol w="727556">
                  <a:extLst>
                    <a:ext uri="{9D8B030D-6E8A-4147-A177-3AD203B41FA5}">
                      <a16:colId xmlns:a16="http://schemas.microsoft.com/office/drawing/2014/main" val="705495733"/>
                    </a:ext>
                  </a:extLst>
                </a:gridCol>
              </a:tblGrid>
              <a:tr h="370840">
                <a:tc>
                  <a:txBody>
                    <a:bodyPr/>
                    <a:lstStyle/>
                    <a:p>
                      <a:r>
                        <a:rPr lang="en-IN">
                          <a:solidFill>
                            <a:schemeClr val="tx1"/>
                          </a:solidFill>
                        </a:rPr>
                        <a:t>Investor type</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tcPr>
                </a:tc>
                <a:tc>
                  <a:txBody>
                    <a:bodyPr/>
                    <a:lstStyle/>
                    <a:p>
                      <a:pPr algn="ctr"/>
                      <a:r>
                        <a:rPr lang="en-IN">
                          <a:solidFill>
                            <a:schemeClr val="tx1"/>
                          </a:solidFill>
                        </a:rPr>
                        <a:t>Total</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tcPr>
                </a:tc>
                <a:tc>
                  <a:txBody>
                    <a:bodyPr/>
                    <a:lstStyle/>
                    <a:p>
                      <a:pPr algn="ctr"/>
                      <a:r>
                        <a:rPr lang="en-IN">
                          <a:solidFill>
                            <a:schemeClr val="tx1"/>
                          </a:solidFill>
                        </a:rPr>
                        <a:t>%</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tcPr>
                </a:tc>
                <a:extLst>
                  <a:ext uri="{0D108BD9-81ED-4DB2-BD59-A6C34878D82A}">
                    <a16:rowId xmlns:a16="http://schemas.microsoft.com/office/drawing/2014/main" val="1369900799"/>
                  </a:ext>
                </a:extLst>
              </a:tr>
              <a:tr h="370840">
                <a:tc>
                  <a:txBody>
                    <a:bodyPr/>
                    <a:lstStyle/>
                    <a:p>
                      <a:r>
                        <a:rPr lang="en-IN"/>
                        <a:t>Direct + ETF</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tc>
                  <a:txBody>
                    <a:bodyPr/>
                    <a:lstStyle/>
                    <a:p>
                      <a:pPr algn="ctr"/>
                      <a:r>
                        <a:rPr lang="en-IN"/>
                        <a:t>20</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tc>
                  <a:txBody>
                    <a:bodyPr/>
                    <a:lstStyle/>
                    <a:p>
                      <a:pPr algn="ctr"/>
                      <a:r>
                        <a:rPr lang="en-IN"/>
                        <a:t>50%</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300510457"/>
                  </a:ext>
                </a:extLst>
              </a:tr>
              <a:tr h="370840">
                <a:tc>
                  <a:txBody>
                    <a:bodyPr/>
                    <a:lstStyle/>
                    <a:p>
                      <a:r>
                        <a:rPr lang="en-IN"/>
                        <a:t>Regular Plans</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tc>
                  <a:txBody>
                    <a:bodyPr/>
                    <a:lstStyle/>
                    <a:p>
                      <a:pPr algn="ctr"/>
                      <a:r>
                        <a:rPr lang="en-IN"/>
                        <a:t>20</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tc>
                  <a:txBody>
                    <a:bodyPr/>
                    <a:lstStyle/>
                    <a:p>
                      <a:pPr algn="ctr"/>
                      <a:r>
                        <a:rPr lang="en-IN"/>
                        <a:t>50%</a:t>
                      </a: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4017581374"/>
                  </a:ext>
                </a:extLst>
              </a:tr>
              <a:tr h="370840">
                <a:tc>
                  <a:txBody>
                    <a:bodyPr/>
                    <a:lstStyle/>
                    <a:p>
                      <a:r>
                        <a:rPr lang="en-IN" b="1"/>
                        <a:t>Grand Total</a:t>
                      </a:r>
                      <a:endParaRPr lang="en-IN" b="1">
                        <a:solidFill>
                          <a:schemeClr val="bg1"/>
                        </a:solidFill>
                      </a:endParaRP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tcPr>
                </a:tc>
                <a:tc>
                  <a:txBody>
                    <a:bodyPr/>
                    <a:lstStyle/>
                    <a:p>
                      <a:pPr algn="ctr"/>
                      <a:r>
                        <a:rPr lang="en-IN" b="1"/>
                        <a:t>*40</a:t>
                      </a:r>
                      <a:endParaRPr lang="en-IN" b="1">
                        <a:solidFill>
                          <a:schemeClr val="bg1"/>
                        </a:solidFill>
                      </a:endParaRP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tcPr>
                </a:tc>
                <a:tc>
                  <a:txBody>
                    <a:bodyPr/>
                    <a:lstStyle/>
                    <a:p>
                      <a:pPr algn="ctr"/>
                      <a:r>
                        <a:rPr lang="en-IN" b="1"/>
                        <a:t>100%</a:t>
                      </a:r>
                      <a:endParaRPr lang="en-IN" b="1">
                        <a:solidFill>
                          <a:schemeClr val="bg1"/>
                        </a:solidFill>
                      </a:endParaRPr>
                    </a:p>
                  </a:txBody>
                  <a:tcPr anchor="ctr">
                    <a:lnL w="19050" cap="flat" cmpd="sng" algn="ctr">
                      <a:solidFill>
                        <a:schemeClr val="accent4">
                          <a:lumMod val="50000"/>
                        </a:schemeClr>
                      </a:solidFill>
                      <a:prstDash val="solid"/>
                      <a:round/>
                      <a:headEnd type="none" w="med" len="med"/>
                      <a:tailEnd type="none" w="med" len="med"/>
                    </a:lnL>
                    <a:lnR w="19050" cap="flat" cmpd="sng" algn="ctr">
                      <a:solidFill>
                        <a:schemeClr val="accent4">
                          <a:lumMod val="50000"/>
                        </a:schemeClr>
                      </a:solidFill>
                      <a:prstDash val="solid"/>
                      <a:round/>
                      <a:headEnd type="none" w="med" len="med"/>
                      <a:tailEnd type="none" w="med" len="med"/>
                    </a:lnR>
                    <a:lnT w="19050" cap="flat" cmpd="sng" algn="ctr">
                      <a:solidFill>
                        <a:schemeClr val="accent4">
                          <a:lumMod val="50000"/>
                        </a:schemeClr>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tcPr>
                </a:tc>
                <a:extLst>
                  <a:ext uri="{0D108BD9-81ED-4DB2-BD59-A6C34878D82A}">
                    <a16:rowId xmlns:a16="http://schemas.microsoft.com/office/drawing/2014/main" val="1967579522"/>
                  </a:ext>
                </a:extLst>
              </a:tr>
            </a:tbl>
          </a:graphicData>
        </a:graphic>
      </p:graphicFrame>
      <p:sp>
        <p:nvSpPr>
          <p:cNvPr id="3" name="TextBox 2">
            <a:extLst>
              <a:ext uri="{FF2B5EF4-FFF2-40B4-BE49-F238E27FC236}">
                <a16:creationId xmlns:a16="http://schemas.microsoft.com/office/drawing/2014/main" id="{8FCC94D0-A077-3FC6-7801-60D43F746E6B}"/>
              </a:ext>
            </a:extLst>
          </p:cNvPr>
          <p:cNvSpPr txBox="1"/>
          <p:nvPr/>
        </p:nvSpPr>
        <p:spPr>
          <a:xfrm>
            <a:off x="6829902" y="1696210"/>
            <a:ext cx="2272473" cy="307777"/>
          </a:xfrm>
          <a:prstGeom prst="rect">
            <a:avLst/>
          </a:prstGeom>
          <a:noFill/>
        </p:spPr>
        <p:txBody>
          <a:bodyPr wrap="square" rtlCol="0">
            <a:spAutoFit/>
          </a:bodyPr>
          <a:lstStyle/>
          <a:p>
            <a:r>
              <a:rPr lang="en-IN"/>
              <a:t>*All figures in Trillion (TN)</a:t>
            </a:r>
          </a:p>
        </p:txBody>
      </p:sp>
    </p:spTree>
    <p:extLst>
      <p:ext uri="{BB962C8B-B14F-4D97-AF65-F5344CB8AC3E}">
        <p14:creationId xmlns:p14="http://schemas.microsoft.com/office/powerpoint/2010/main" val="2935100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216543" cy="738633"/>
          </a:xfrm>
          <a:prstGeom prst="rect">
            <a:avLst/>
          </a:prstGeom>
          <a:noFill/>
          <a:ln>
            <a:noFill/>
          </a:ln>
        </p:spPr>
        <p:txBody>
          <a:bodyPr spcFirstLastPara="1" wrap="square" lIns="91425" tIns="91425" rIns="91425" bIns="91425" anchor="t" anchorCtr="0">
            <a:spAutoFit/>
          </a:bodyPr>
          <a:lstStyle/>
          <a:p>
            <a:pPr lvl="0"/>
            <a:r>
              <a:rPr lang="en-US"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Distribution Channels </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13</a:t>
            </a:fld>
            <a:endParaRPr lang="en-GB" b="1">
              <a:solidFill>
                <a:schemeClr val="bg1"/>
              </a:solidFill>
            </a:endParaRPr>
          </a:p>
        </p:txBody>
      </p:sp>
      <p:pic>
        <p:nvPicPr>
          <p:cNvPr id="2" name="Picture 1">
            <a:extLst>
              <a:ext uri="{FF2B5EF4-FFF2-40B4-BE49-F238E27FC236}">
                <a16:creationId xmlns:a16="http://schemas.microsoft.com/office/drawing/2014/main" id="{9C23939B-F93F-39B9-0315-4CC3ACB3459C}"/>
              </a:ext>
            </a:extLst>
          </p:cNvPr>
          <p:cNvPicPr>
            <a:picLocks noChangeAspect="1"/>
          </p:cNvPicPr>
          <p:nvPr/>
        </p:nvPicPr>
        <p:blipFill>
          <a:blip r:embed="rId4"/>
          <a:stretch>
            <a:fillRect/>
          </a:stretch>
        </p:blipFill>
        <p:spPr>
          <a:xfrm>
            <a:off x="1406013" y="1993963"/>
            <a:ext cx="6331974" cy="3956726"/>
          </a:xfrm>
          <a:prstGeom prst="rect">
            <a:avLst/>
          </a:prstGeom>
          <a:ln>
            <a:solidFill>
              <a:schemeClr val="tx1"/>
            </a:solidFill>
          </a:ln>
        </p:spPr>
      </p:pic>
    </p:spTree>
    <p:extLst>
      <p:ext uri="{BB962C8B-B14F-4D97-AF65-F5344CB8AC3E}">
        <p14:creationId xmlns:p14="http://schemas.microsoft.com/office/powerpoint/2010/main" val="117917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TER Review</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14</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8D0C235-72D0-FB4A-35E7-DC491CB6F5DA}"/>
              </a:ext>
            </a:extLst>
          </p:cNvPr>
          <p:cNvSpPr txBox="1"/>
          <p:nvPr/>
        </p:nvSpPr>
        <p:spPr>
          <a:xfrm>
            <a:off x="0" y="2474893"/>
            <a:ext cx="9144000" cy="1077218"/>
          </a:xfrm>
          <a:prstGeom prst="rect">
            <a:avLst/>
          </a:prstGeom>
          <a:noFill/>
        </p:spPr>
        <p:txBody>
          <a:bodyPr wrap="square">
            <a:spAutoFit/>
          </a:bodyPr>
          <a:lstStyle/>
          <a:p>
            <a:pPr algn="ctr"/>
            <a:endParaRPr lang="en-GB" sz="3200">
              <a:ln w="0"/>
              <a:solidFill>
                <a:schemeClr val="tx1"/>
              </a:solidFill>
              <a:effectLst>
                <a:outerShdw blurRad="38100" dist="19050" dir="2700000" algn="tl" rotWithShape="0">
                  <a:schemeClr val="dk1">
                    <a:alpha val="40000"/>
                  </a:schemeClr>
                </a:outerShdw>
              </a:effectLst>
            </a:endParaRPr>
          </a:p>
          <a:p>
            <a:pPr algn="ctr"/>
            <a:r>
              <a:rPr lang="en-GB" sz="3200">
                <a:ln w="0"/>
                <a:solidFill>
                  <a:schemeClr val="tx1"/>
                </a:solidFill>
                <a:effectLst>
                  <a:outerShdw blurRad="38100" dist="19050" dir="2700000" algn="tl" rotWithShape="0">
                    <a:schemeClr val="dk1">
                      <a:alpha val="40000"/>
                    </a:schemeClr>
                  </a:outerShdw>
                </a:effectLst>
              </a:rPr>
              <a:t>REVAMPMING AND RESTRUCTURING</a:t>
            </a:r>
          </a:p>
        </p:txBody>
      </p:sp>
    </p:spTree>
    <p:extLst>
      <p:ext uri="{BB962C8B-B14F-4D97-AF65-F5344CB8AC3E}">
        <p14:creationId xmlns:p14="http://schemas.microsoft.com/office/powerpoint/2010/main" val="14014654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TER Review </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15</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35B59D9-66D0-FE01-1A4F-D6E6136F5FDC}"/>
              </a:ext>
            </a:extLst>
          </p:cNvPr>
          <p:cNvSpPr txBox="1"/>
          <p:nvPr/>
        </p:nvSpPr>
        <p:spPr>
          <a:xfrm>
            <a:off x="0" y="2118636"/>
            <a:ext cx="9144000" cy="2594685"/>
          </a:xfrm>
          <a:prstGeom prst="rect">
            <a:avLst/>
          </a:prstGeom>
          <a:noFill/>
        </p:spPr>
        <p:txBody>
          <a:bodyPr wrap="square">
            <a:spAutoFit/>
          </a:bodyPr>
          <a:lstStyle/>
          <a:p>
            <a:pPr marL="457200">
              <a:lnSpc>
                <a:spcPct val="150000"/>
              </a:lnSpc>
            </a:pPr>
            <a:r>
              <a:rPr lang="en-IN" sz="2100" b="1">
                <a:effectLst/>
                <a:latin typeface="+mj-lt"/>
                <a:ea typeface="Times New Roman" panose="02020603050405020304" pitchFamily="18" charset="0"/>
              </a:rPr>
              <a:t>Significant Changes have been proposed on the limits for TERs</a:t>
            </a:r>
          </a:p>
          <a:p>
            <a:pPr marL="457200">
              <a:lnSpc>
                <a:spcPct val="150000"/>
              </a:lnSpc>
            </a:pPr>
            <a:endParaRPr lang="en-IN" sz="500" b="1">
              <a:effectLst/>
              <a:latin typeface="+mj-lt"/>
              <a:ea typeface="Times New Roman" panose="02020603050405020304" pitchFamily="18" charset="0"/>
            </a:endParaRPr>
          </a:p>
          <a:p>
            <a:pPr marL="914400" indent="-457200">
              <a:lnSpc>
                <a:spcPct val="150000"/>
              </a:lnSpc>
              <a:buFont typeface="Arial" panose="020B0604020202020204" pitchFamily="34" charset="0"/>
              <a:buChar char="•"/>
            </a:pPr>
            <a:r>
              <a:rPr lang="en-IN" sz="2100">
                <a:effectLst/>
                <a:latin typeface="+mj-lt"/>
                <a:ea typeface="Times New Roman" panose="02020603050405020304" pitchFamily="18" charset="0"/>
              </a:rPr>
              <a:t>Shift of Slabs from Scheme level AUM to AMC Level AUM </a:t>
            </a:r>
          </a:p>
          <a:p>
            <a:pPr marL="914400" indent="-457200">
              <a:lnSpc>
                <a:spcPct val="150000"/>
              </a:lnSpc>
              <a:buFont typeface="Arial" panose="020B0604020202020204" pitchFamily="34" charset="0"/>
              <a:buChar char="•"/>
            </a:pPr>
            <a:r>
              <a:rPr lang="en-IN" sz="2100">
                <a:effectLst/>
                <a:latin typeface="+mj-lt"/>
                <a:ea typeface="Times New Roman" panose="02020603050405020304" pitchFamily="18" charset="0"/>
              </a:rPr>
              <a:t>TER limits for Equity and Debt based on AMC AUM</a:t>
            </a:r>
          </a:p>
          <a:p>
            <a:pPr marL="914400" indent="-457200">
              <a:lnSpc>
                <a:spcPct val="150000"/>
              </a:lnSpc>
              <a:buFont typeface="Arial" panose="020B0604020202020204" pitchFamily="34" charset="0"/>
              <a:buChar char="•"/>
            </a:pPr>
            <a:r>
              <a:rPr lang="en-IN" sz="2100">
                <a:effectLst/>
                <a:latin typeface="+mj-lt"/>
                <a:ea typeface="Times New Roman" panose="02020603050405020304" pitchFamily="18" charset="0"/>
              </a:rPr>
              <a:t>Change in TER method for Hybrid Funds</a:t>
            </a:r>
          </a:p>
          <a:p>
            <a:pPr marL="914400" indent="-457200">
              <a:lnSpc>
                <a:spcPct val="150000"/>
              </a:lnSpc>
              <a:buFont typeface="Arial" panose="020B0604020202020204" pitchFamily="34" charset="0"/>
              <a:buChar char="•"/>
            </a:pPr>
            <a:r>
              <a:rPr lang="en-IN" sz="2100">
                <a:effectLst/>
                <a:latin typeface="+mj-lt"/>
                <a:ea typeface="Times New Roman" panose="02020603050405020304" pitchFamily="18" charset="0"/>
              </a:rPr>
              <a:t>Clubbing various additional expenses under regulation 52(6A)</a:t>
            </a:r>
          </a:p>
        </p:txBody>
      </p:sp>
    </p:spTree>
    <p:extLst>
      <p:ext uri="{BB962C8B-B14F-4D97-AF65-F5344CB8AC3E}">
        <p14:creationId xmlns:p14="http://schemas.microsoft.com/office/powerpoint/2010/main" val="14930537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16</a:t>
            </a:fld>
            <a:endParaRPr lang="en-GB" b="1">
              <a:solidFill>
                <a:schemeClr val="bg1"/>
              </a:solidFill>
            </a:endParaRPr>
          </a:p>
        </p:txBody>
      </p:sp>
      <p:sp>
        <p:nvSpPr>
          <p:cNvPr id="5" name="Google Shape;61;p14">
            <a:extLst>
              <a:ext uri="{FF2B5EF4-FFF2-40B4-BE49-F238E27FC236}">
                <a16:creationId xmlns:a16="http://schemas.microsoft.com/office/drawing/2014/main" id="{B7D3A5D0-78E1-EABB-FF65-25B54ADFD6E0}"/>
              </a:ext>
            </a:extLst>
          </p:cNvPr>
          <p:cNvSpPr txBox="1"/>
          <p:nvPr/>
        </p:nvSpPr>
        <p:spPr>
          <a:xfrm>
            <a:off x="205849" y="266431"/>
            <a:ext cx="5480576" cy="738633"/>
          </a:xfrm>
          <a:prstGeom prst="rect">
            <a:avLst/>
          </a:prstGeom>
          <a:noFill/>
          <a:ln>
            <a:noFill/>
          </a:ln>
        </p:spPr>
        <p:txBody>
          <a:bodyPr spcFirstLastPara="1" wrap="square" lIns="91425" tIns="91425" rIns="91425" bIns="91425" anchor="t" anchorCtr="0">
            <a:spAutoFit/>
          </a:bodyPr>
          <a:lstStyle/>
          <a:p>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Impact of the Proposals </a:t>
            </a:r>
          </a:p>
        </p:txBody>
      </p:sp>
      <p:graphicFrame>
        <p:nvGraphicFramePr>
          <p:cNvPr id="2" name="Table 1">
            <a:extLst>
              <a:ext uri="{FF2B5EF4-FFF2-40B4-BE49-F238E27FC236}">
                <a16:creationId xmlns:a16="http://schemas.microsoft.com/office/drawing/2014/main" id="{C2500113-B8A2-F114-D613-A1341A8AD673}"/>
              </a:ext>
            </a:extLst>
          </p:cNvPr>
          <p:cNvGraphicFramePr>
            <a:graphicFrameLocks noGrp="1"/>
          </p:cNvGraphicFramePr>
          <p:nvPr>
            <p:extLst>
              <p:ext uri="{D42A27DB-BD31-4B8C-83A1-F6EECF244321}">
                <p14:modId xmlns:p14="http://schemas.microsoft.com/office/powerpoint/2010/main" val="1542080592"/>
              </p:ext>
            </p:extLst>
          </p:nvPr>
        </p:nvGraphicFramePr>
        <p:xfrm>
          <a:off x="772023" y="2309222"/>
          <a:ext cx="7599954" cy="2239557"/>
        </p:xfrm>
        <a:graphic>
          <a:graphicData uri="http://schemas.openxmlformats.org/drawingml/2006/table">
            <a:tbl>
              <a:tblPr/>
              <a:tblGrid>
                <a:gridCol w="2731656">
                  <a:extLst>
                    <a:ext uri="{9D8B030D-6E8A-4147-A177-3AD203B41FA5}">
                      <a16:colId xmlns:a16="http://schemas.microsoft.com/office/drawing/2014/main" val="4286747599"/>
                    </a:ext>
                  </a:extLst>
                </a:gridCol>
                <a:gridCol w="1622766">
                  <a:extLst>
                    <a:ext uri="{9D8B030D-6E8A-4147-A177-3AD203B41FA5}">
                      <a16:colId xmlns:a16="http://schemas.microsoft.com/office/drawing/2014/main" val="2123768871"/>
                    </a:ext>
                  </a:extLst>
                </a:gridCol>
                <a:gridCol w="1622766">
                  <a:extLst>
                    <a:ext uri="{9D8B030D-6E8A-4147-A177-3AD203B41FA5}">
                      <a16:colId xmlns:a16="http://schemas.microsoft.com/office/drawing/2014/main" val="352619841"/>
                    </a:ext>
                  </a:extLst>
                </a:gridCol>
                <a:gridCol w="1622766">
                  <a:extLst>
                    <a:ext uri="{9D8B030D-6E8A-4147-A177-3AD203B41FA5}">
                      <a16:colId xmlns:a16="http://schemas.microsoft.com/office/drawing/2014/main" val="940053744"/>
                    </a:ext>
                  </a:extLst>
                </a:gridCol>
              </a:tblGrid>
              <a:tr h="555938">
                <a:tc>
                  <a:txBody>
                    <a:bodyPr/>
                    <a:lstStyle/>
                    <a:p>
                      <a:pPr algn="ctr" fontAlgn="ctr"/>
                      <a:r>
                        <a:rPr lang="en-IN" sz="2000" b="1" i="0" u="none" strike="noStrike">
                          <a:solidFill>
                            <a:srgbClr val="000000"/>
                          </a:solidFill>
                          <a:effectLst/>
                          <a:latin typeface="+mj-lt"/>
                        </a:rPr>
                        <a:t> </a:t>
                      </a:r>
                    </a:p>
                  </a:txBody>
                  <a:tcPr marL="20285" marR="20285" marT="20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en-IN" sz="2000" b="1" i="0" u="none" strike="noStrike">
                          <a:solidFill>
                            <a:srgbClr val="000000"/>
                          </a:solidFill>
                          <a:effectLst/>
                          <a:latin typeface="+mj-lt"/>
                        </a:rPr>
                        <a:t>CURRENT</a:t>
                      </a:r>
                    </a:p>
                  </a:txBody>
                  <a:tcPr marL="98511" marR="98511" marT="49255" marB="4925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a:txBody>
                    <a:bodyPr/>
                    <a:lstStyle/>
                    <a:p>
                      <a:pPr algn="ctr" fontAlgn="ctr"/>
                      <a:r>
                        <a:rPr lang="en-IN" sz="2000" b="1" i="0" u="none" strike="noStrike">
                          <a:solidFill>
                            <a:srgbClr val="000000"/>
                          </a:solidFill>
                          <a:effectLst/>
                          <a:latin typeface="+mj-lt"/>
                        </a:rPr>
                        <a:t>PROPOSED</a:t>
                      </a:r>
                    </a:p>
                  </a:txBody>
                  <a:tcPr marL="20285" marR="20285" marT="20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580605427"/>
                  </a:ext>
                </a:extLst>
              </a:tr>
              <a:tr h="425976">
                <a:tc>
                  <a:txBody>
                    <a:bodyPr/>
                    <a:lstStyle/>
                    <a:p>
                      <a:pPr algn="ctr" fontAlgn="ctr"/>
                      <a:r>
                        <a:rPr lang="en-IN" sz="2000" b="1" i="0" u="none" strike="noStrike">
                          <a:solidFill>
                            <a:srgbClr val="000000"/>
                          </a:solidFill>
                          <a:effectLst/>
                          <a:latin typeface="+mj-lt"/>
                        </a:rPr>
                        <a:t>Current AUM</a:t>
                      </a:r>
                    </a:p>
                  </a:txBody>
                  <a:tcPr marL="20285" marR="20285" marT="20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IN" sz="2000" b="1" i="0" u="none" strike="noStrike">
                          <a:solidFill>
                            <a:srgbClr val="000000"/>
                          </a:solidFill>
                          <a:effectLst/>
                          <a:latin typeface="+mj-lt"/>
                        </a:rPr>
                        <a:t>AAUM</a:t>
                      </a:r>
                    </a:p>
                  </a:txBody>
                  <a:tcPr marL="20285" marR="20285" marT="20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IN" sz="2000" b="1" i="0" u="none" strike="noStrike">
                          <a:solidFill>
                            <a:srgbClr val="000000"/>
                          </a:solidFill>
                          <a:effectLst/>
                          <a:latin typeface="+mj-lt"/>
                        </a:rPr>
                        <a:t>EXP  RATIO</a:t>
                      </a:r>
                    </a:p>
                  </a:txBody>
                  <a:tcPr marL="20285" marR="20285" marT="20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IN" sz="2000" b="1" i="0" u="none" strike="noStrike">
                          <a:solidFill>
                            <a:srgbClr val="000000"/>
                          </a:solidFill>
                          <a:effectLst/>
                          <a:latin typeface="+mj-lt"/>
                        </a:rPr>
                        <a:t>EXP  RATIO</a:t>
                      </a:r>
                    </a:p>
                  </a:txBody>
                  <a:tcPr marL="20285" marR="20285" marT="20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99811773"/>
                  </a:ext>
                </a:extLst>
              </a:tr>
              <a:tr h="405691">
                <a:tc>
                  <a:txBody>
                    <a:bodyPr/>
                    <a:lstStyle/>
                    <a:p>
                      <a:pPr algn="l" fontAlgn="ctr"/>
                      <a:r>
                        <a:rPr lang="en-IN" sz="2000" b="1" i="0" u="none" strike="noStrike">
                          <a:solidFill>
                            <a:srgbClr val="000000"/>
                          </a:solidFill>
                          <a:effectLst/>
                          <a:latin typeface="+mj-lt"/>
                        </a:rPr>
                        <a:t>AUM - Impacted</a:t>
                      </a:r>
                    </a:p>
                  </a:txBody>
                  <a:tcPr marL="20285" marR="20285" marT="20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18.53</a:t>
                      </a:r>
                    </a:p>
                  </a:txBody>
                  <a:tcPr marL="20285" marR="20285" marT="20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1.71</a:t>
                      </a:r>
                    </a:p>
                  </a:txBody>
                  <a:tcPr marL="20285" marR="20285" marT="20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1.29</a:t>
                      </a:r>
                    </a:p>
                  </a:txBody>
                  <a:tcPr marL="20285" marR="20285" marT="20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670413"/>
                  </a:ext>
                </a:extLst>
              </a:tr>
              <a:tr h="425976">
                <a:tc>
                  <a:txBody>
                    <a:bodyPr/>
                    <a:lstStyle/>
                    <a:p>
                      <a:pPr algn="l" fontAlgn="ctr"/>
                      <a:r>
                        <a:rPr lang="en-IN" sz="2000" b="1" i="0" u="none" strike="noStrike">
                          <a:solidFill>
                            <a:srgbClr val="000000"/>
                          </a:solidFill>
                          <a:effectLst/>
                          <a:latin typeface="+mj-lt"/>
                        </a:rPr>
                        <a:t>AUM - Not Impacted</a:t>
                      </a:r>
                    </a:p>
                  </a:txBody>
                  <a:tcPr marL="20285" marR="20285" marT="20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21.46</a:t>
                      </a:r>
                    </a:p>
                  </a:txBody>
                  <a:tcPr marL="20285" marR="20285" marT="20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0.35</a:t>
                      </a:r>
                    </a:p>
                  </a:txBody>
                  <a:tcPr marL="20285" marR="20285" marT="20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2000" b="0" i="0" u="none" strike="noStrike">
                          <a:solidFill>
                            <a:srgbClr val="000000"/>
                          </a:solidFill>
                          <a:effectLst/>
                          <a:latin typeface="+mj-lt"/>
                        </a:rPr>
                        <a:t>0.35</a:t>
                      </a:r>
                    </a:p>
                  </a:txBody>
                  <a:tcPr marL="20285" marR="20285" marT="20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496737"/>
                  </a:ext>
                </a:extLst>
              </a:tr>
              <a:tr h="425976">
                <a:tc>
                  <a:txBody>
                    <a:bodyPr/>
                    <a:lstStyle/>
                    <a:p>
                      <a:pPr algn="l" fontAlgn="ctr"/>
                      <a:r>
                        <a:rPr lang="en-IN" sz="2000" b="1" i="0" u="none" strike="noStrike">
                          <a:solidFill>
                            <a:srgbClr val="000000"/>
                          </a:solidFill>
                          <a:effectLst/>
                          <a:latin typeface="+mj-lt"/>
                        </a:rPr>
                        <a:t>Total - AUM</a:t>
                      </a:r>
                    </a:p>
                  </a:txBody>
                  <a:tcPr marL="20285" marR="20285" marT="20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IN" sz="2000" b="1" i="0" u="none" strike="noStrike">
                          <a:solidFill>
                            <a:srgbClr val="000000"/>
                          </a:solidFill>
                          <a:effectLst/>
                          <a:latin typeface="+mj-lt"/>
                        </a:rPr>
                        <a:t>39.99</a:t>
                      </a:r>
                    </a:p>
                  </a:txBody>
                  <a:tcPr marL="20285" marR="20285" marT="20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IN" sz="2000" b="1" i="0" u="none" strike="noStrike">
                          <a:solidFill>
                            <a:srgbClr val="000000"/>
                          </a:solidFill>
                          <a:effectLst/>
                          <a:latin typeface="+mj-lt"/>
                        </a:rPr>
                        <a:t>0.98</a:t>
                      </a:r>
                    </a:p>
                  </a:txBody>
                  <a:tcPr marL="20285" marR="20285" marT="20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IN" sz="2000" b="1" i="0" u="none" strike="noStrike">
                          <a:solidFill>
                            <a:srgbClr val="000000"/>
                          </a:solidFill>
                          <a:effectLst/>
                          <a:latin typeface="+mj-lt"/>
                        </a:rPr>
                        <a:t>0.79</a:t>
                      </a:r>
                    </a:p>
                  </a:txBody>
                  <a:tcPr marL="20285" marR="20285" marT="20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3533605"/>
                  </a:ext>
                </a:extLst>
              </a:tr>
            </a:tbl>
          </a:graphicData>
        </a:graphic>
      </p:graphicFrame>
    </p:spTree>
    <p:extLst>
      <p:ext uri="{BB962C8B-B14F-4D97-AF65-F5344CB8AC3E}">
        <p14:creationId xmlns:p14="http://schemas.microsoft.com/office/powerpoint/2010/main" val="77933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24352" y="195367"/>
            <a:ext cx="5010150" cy="1179499"/>
          </a:xfrm>
          <a:prstGeom prst="rect">
            <a:avLst/>
          </a:prstGeom>
        </p:spPr>
        <p:txBody>
          <a:bodyPr spcFirstLastPara="1" wrap="square" lIns="91425" tIns="91425" rIns="91425" bIns="91425" anchor="t" anchorCtr="0">
            <a:normAutofit fontScale="90000"/>
          </a:bodyPr>
          <a:lstStyle/>
          <a:p>
            <a:pPr>
              <a:buClr>
                <a:srgbClr val="000000"/>
              </a:buClr>
              <a:buSzPts val="990"/>
            </a:pPr>
            <a:r>
              <a:rPr lang="en-GB" sz="40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Trend &amp; Impact on TER of Regular Plan</a:t>
            </a:r>
            <a:br>
              <a:rPr lang="en-IN" sz="3600" dirty="0">
                <a:ln w="0"/>
                <a:solidFill>
                  <a:schemeClr val="tx1"/>
                </a:solidFill>
                <a:effectLst>
                  <a:outerShdw blurRad="38100" dist="19050" dir="2700000" algn="tl" rotWithShape="0">
                    <a:schemeClr val="dk1">
                      <a:alpha val="40000"/>
                    </a:schemeClr>
                  </a:outerShdw>
                </a:effectLst>
              </a:rPr>
            </a:br>
            <a:endParaRPr lang="en-IN" sz="36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17</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extLst>
              <p:ext uri="{D42A27DB-BD31-4B8C-83A1-F6EECF244321}">
                <p14:modId xmlns:p14="http://schemas.microsoft.com/office/powerpoint/2010/main" val="3309916257"/>
              </p:ext>
            </p:extLst>
          </p:nvPr>
        </p:nvGraphicFramePr>
        <p:xfrm>
          <a:off x="1531788" y="5666772"/>
          <a:ext cx="7405429" cy="22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1302B972-ACBC-79F1-4447-2A83DF9A4719}"/>
              </a:ext>
            </a:extLst>
          </p:cNvPr>
          <p:cNvSpPr txBox="1"/>
          <p:nvPr/>
        </p:nvSpPr>
        <p:spPr>
          <a:xfrm>
            <a:off x="796413" y="4564740"/>
            <a:ext cx="7806813" cy="143456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sz="1500" dirty="0"/>
              <a:t>TER Slabs / limits revised in 2018. From 2018 to 2022 there has been reduction in Equity funds of 54 bps (-23%) and in case of debt fund 32 bps (- 25%)</a:t>
            </a:r>
          </a:p>
          <a:p>
            <a:pPr marL="285750" indent="-285750" algn="just">
              <a:lnSpc>
                <a:spcPct val="150000"/>
              </a:lnSpc>
              <a:buFont typeface="Arial" panose="020B0604020202020204" pitchFamily="34" charset="0"/>
              <a:buChar char="•"/>
            </a:pPr>
            <a:r>
              <a:rPr lang="en-IN" sz="1500" dirty="0"/>
              <a:t>The Changes now proposed will further reduce the TER  of Equity Funds by 42 bps (-23%) and Debt Funds by 40 bps (-41%)</a:t>
            </a:r>
            <a:endParaRPr lang="en-US" sz="1500" dirty="0"/>
          </a:p>
        </p:txBody>
      </p:sp>
      <p:graphicFrame>
        <p:nvGraphicFramePr>
          <p:cNvPr id="7" name="Table 6">
            <a:extLst>
              <a:ext uri="{FF2B5EF4-FFF2-40B4-BE49-F238E27FC236}">
                <a16:creationId xmlns:a16="http://schemas.microsoft.com/office/drawing/2014/main" id="{613C8033-3501-EBBF-514B-52F936EDB7C4}"/>
              </a:ext>
            </a:extLst>
          </p:cNvPr>
          <p:cNvGraphicFramePr>
            <a:graphicFrameLocks noGrp="1"/>
          </p:cNvGraphicFramePr>
          <p:nvPr>
            <p:extLst>
              <p:ext uri="{D42A27DB-BD31-4B8C-83A1-F6EECF244321}">
                <p14:modId xmlns:p14="http://schemas.microsoft.com/office/powerpoint/2010/main" val="1592487320"/>
              </p:ext>
            </p:extLst>
          </p:nvPr>
        </p:nvGraphicFramePr>
        <p:xfrm>
          <a:off x="1109663" y="1925882"/>
          <a:ext cx="6924675" cy="2531393"/>
        </p:xfrm>
        <a:graphic>
          <a:graphicData uri="http://schemas.openxmlformats.org/drawingml/2006/table">
            <a:tbl>
              <a:tblPr/>
              <a:tblGrid>
                <a:gridCol w="3267074">
                  <a:extLst>
                    <a:ext uri="{9D8B030D-6E8A-4147-A177-3AD203B41FA5}">
                      <a16:colId xmlns:a16="http://schemas.microsoft.com/office/drawing/2014/main" val="3704405631"/>
                    </a:ext>
                  </a:extLst>
                </a:gridCol>
                <a:gridCol w="1598107">
                  <a:extLst>
                    <a:ext uri="{9D8B030D-6E8A-4147-A177-3AD203B41FA5}">
                      <a16:colId xmlns:a16="http://schemas.microsoft.com/office/drawing/2014/main" val="395561292"/>
                    </a:ext>
                  </a:extLst>
                </a:gridCol>
                <a:gridCol w="1074519">
                  <a:extLst>
                    <a:ext uri="{9D8B030D-6E8A-4147-A177-3AD203B41FA5}">
                      <a16:colId xmlns:a16="http://schemas.microsoft.com/office/drawing/2014/main" val="29788021"/>
                    </a:ext>
                  </a:extLst>
                </a:gridCol>
                <a:gridCol w="984975">
                  <a:extLst>
                    <a:ext uri="{9D8B030D-6E8A-4147-A177-3AD203B41FA5}">
                      <a16:colId xmlns:a16="http://schemas.microsoft.com/office/drawing/2014/main" val="870435674"/>
                    </a:ext>
                  </a:extLst>
                </a:gridCol>
              </a:tblGrid>
              <a:tr h="216977">
                <a:tc>
                  <a:txBody>
                    <a:bodyPr/>
                    <a:lstStyle/>
                    <a:p>
                      <a:pPr algn="ctr" fontAlgn="ctr"/>
                      <a:r>
                        <a:rPr lang="en-GB" sz="1050" b="1" i="0" u="none" strike="noStrike">
                          <a:solidFill>
                            <a:srgbClr val="000000"/>
                          </a:solidFill>
                          <a:effectLst/>
                          <a:latin typeface="+mj-lt"/>
                        </a:rPr>
                        <a:t>Trend in TER of Regular Plans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IN" sz="1050" b="1" i="0" u="none" strike="noStrike">
                          <a:solidFill>
                            <a:srgbClr val="000000"/>
                          </a:solidFill>
                          <a:effectLst/>
                          <a:latin typeface="+mj-lt"/>
                        </a:rPr>
                        <a:t>Weighted Average TER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25168732"/>
                  </a:ext>
                </a:extLst>
              </a:tr>
              <a:tr h="216977">
                <a:tc>
                  <a:txBody>
                    <a:bodyPr/>
                    <a:lstStyle/>
                    <a:p>
                      <a:pPr algn="ctr" fontAlgn="ctr"/>
                      <a:r>
                        <a:rPr lang="en-IN" sz="1050" b="1" i="0" u="none" strike="noStrike">
                          <a:solidFill>
                            <a:srgbClr val="000000"/>
                          </a:solidFill>
                          <a:effectLst/>
                          <a:latin typeface="+mj-lt"/>
                        </a:rPr>
                        <a:t>Equity Funds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050" b="1" i="0" u="none" strike="noStrike">
                          <a:solidFill>
                            <a:srgbClr val="000000"/>
                          </a:solidFill>
                          <a:effectLst/>
                          <a:latin typeface="+mj-lt"/>
                        </a:rPr>
                        <a:t>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050" b="1" i="0" u="none" strike="noStrike">
                          <a:solidFill>
                            <a:srgbClr val="000000"/>
                          </a:solidFill>
                          <a:effectLst/>
                          <a:latin typeface="+mj-lt"/>
                        </a:rPr>
                        <a:t>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050" b="1" i="0" u="none" strike="noStrike">
                          <a:solidFill>
                            <a:srgbClr val="000000"/>
                          </a:solidFill>
                          <a:effectLst/>
                          <a:latin typeface="+mj-lt"/>
                        </a:rPr>
                        <a:t>Proposed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67805345"/>
                  </a:ext>
                </a:extLst>
              </a:tr>
              <a:tr h="206644">
                <a:tc>
                  <a:txBody>
                    <a:bodyPr/>
                    <a:lstStyle/>
                    <a:p>
                      <a:pPr algn="l"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490736"/>
                  </a:ext>
                </a:extLst>
              </a:tr>
              <a:tr h="206644">
                <a:tc>
                  <a:txBody>
                    <a:bodyPr/>
                    <a:lstStyle/>
                    <a:p>
                      <a:pPr algn="l" fontAlgn="ctr"/>
                      <a:r>
                        <a:rPr lang="en-GB" sz="1050" b="1" i="0" u="none" strike="noStrike">
                          <a:solidFill>
                            <a:srgbClr val="000000"/>
                          </a:solidFill>
                          <a:effectLst/>
                          <a:latin typeface="+mj-lt"/>
                        </a:rPr>
                        <a:t>Total TER excluding transaction cost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1.81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1.39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879435"/>
                  </a:ext>
                </a:extLst>
              </a:tr>
              <a:tr h="206644">
                <a:tc>
                  <a:txBody>
                    <a:bodyPr/>
                    <a:lstStyle/>
                    <a:p>
                      <a:pPr algn="l" fontAlgn="ctr"/>
                      <a:r>
                        <a:rPr lang="en-GB" sz="1050" b="1" i="0" u="none" strike="noStrike">
                          <a:solidFill>
                            <a:srgbClr val="000000"/>
                          </a:solidFill>
                          <a:effectLst/>
                          <a:latin typeface="+mj-lt"/>
                        </a:rPr>
                        <a:t>Reduction in TER in bps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96718"/>
                  </a:ext>
                </a:extLst>
              </a:tr>
              <a:tr h="206644">
                <a:tc>
                  <a:txBody>
                    <a:bodyPr/>
                    <a:lstStyle/>
                    <a:p>
                      <a:pPr algn="l" fontAlgn="ctr"/>
                      <a:r>
                        <a:rPr lang="en-IN" sz="1050" b="1" i="0" u="none" strike="noStrike">
                          <a:solidFill>
                            <a:srgbClr val="000000"/>
                          </a:solidFill>
                          <a:effectLst/>
                          <a:latin typeface="+mj-lt"/>
                        </a:rPr>
                        <a:t>Reduction in % terms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66232"/>
                  </a:ext>
                </a:extLst>
              </a:tr>
              <a:tr h="216977">
                <a:tc>
                  <a:txBody>
                    <a:bodyPr/>
                    <a:lstStyle/>
                    <a:p>
                      <a:pPr algn="l"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9393"/>
                  </a:ext>
                </a:extLst>
              </a:tr>
              <a:tr h="216977">
                <a:tc>
                  <a:txBody>
                    <a:bodyPr/>
                    <a:lstStyle/>
                    <a:p>
                      <a:pPr algn="ctr" fontAlgn="ctr"/>
                      <a:r>
                        <a:rPr lang="en-GB" sz="1050" b="1" i="0" u="none" strike="noStrike">
                          <a:solidFill>
                            <a:srgbClr val="000000"/>
                          </a:solidFill>
                          <a:effectLst/>
                          <a:latin typeface="+mj-lt"/>
                        </a:rPr>
                        <a:t>Debt Funds Excl. Liquid /MM Funds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050" b="1" i="0" u="none" strike="noStrike">
                          <a:solidFill>
                            <a:srgbClr val="000000"/>
                          </a:solidFill>
                          <a:effectLst/>
                          <a:latin typeface="+mj-lt"/>
                        </a:rPr>
                        <a:t>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Proposed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70187"/>
                  </a:ext>
                </a:extLst>
              </a:tr>
              <a:tr h="206644">
                <a:tc>
                  <a:txBody>
                    <a:bodyPr/>
                    <a:lstStyle/>
                    <a:p>
                      <a:pPr algn="l"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158791"/>
                  </a:ext>
                </a:extLst>
              </a:tr>
              <a:tr h="206644">
                <a:tc>
                  <a:txBody>
                    <a:bodyPr/>
                    <a:lstStyle/>
                    <a:p>
                      <a:pPr algn="l" fontAlgn="ctr"/>
                      <a:r>
                        <a:rPr lang="en-GB" sz="1050" b="1" i="0" u="none" strike="noStrike">
                          <a:solidFill>
                            <a:srgbClr val="000000"/>
                          </a:solidFill>
                          <a:effectLst/>
                          <a:latin typeface="+mj-lt"/>
                        </a:rPr>
                        <a:t>Total TER excluding transaction cost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01594"/>
                  </a:ext>
                </a:extLst>
              </a:tr>
              <a:tr h="206644">
                <a:tc>
                  <a:txBody>
                    <a:bodyPr/>
                    <a:lstStyle/>
                    <a:p>
                      <a:pPr algn="l" fontAlgn="ctr"/>
                      <a:r>
                        <a:rPr lang="en-GB" sz="1050" b="1" i="0" u="none" strike="noStrike">
                          <a:solidFill>
                            <a:srgbClr val="000000"/>
                          </a:solidFill>
                          <a:effectLst/>
                          <a:latin typeface="+mj-lt"/>
                        </a:rPr>
                        <a:t>Reduction in TER in bps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860136"/>
                  </a:ext>
                </a:extLst>
              </a:tr>
              <a:tr h="216977">
                <a:tc>
                  <a:txBody>
                    <a:bodyPr/>
                    <a:lstStyle/>
                    <a:p>
                      <a:pPr algn="l" fontAlgn="ctr"/>
                      <a:r>
                        <a:rPr lang="en-IN" sz="1050" b="1" i="0" u="none" strike="noStrike">
                          <a:solidFill>
                            <a:srgbClr val="000000"/>
                          </a:solidFill>
                          <a:effectLst/>
                          <a:latin typeface="+mj-lt"/>
                        </a:rPr>
                        <a:t>Reduction in % terms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a:solidFill>
                            <a:srgbClr val="000000"/>
                          </a:solidFill>
                          <a:effectLst/>
                          <a:latin typeface="+mj-lt"/>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544956"/>
                  </a:ext>
                </a:extLst>
              </a:tr>
            </a:tbl>
          </a:graphicData>
        </a:graphic>
      </p:graphicFrame>
    </p:spTree>
    <p:extLst>
      <p:ext uri="{BB962C8B-B14F-4D97-AF65-F5344CB8AC3E}">
        <p14:creationId xmlns:p14="http://schemas.microsoft.com/office/powerpoint/2010/main" val="2804777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GB"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Impact on Total Expense Amount of Regular Plan</a:t>
            </a:r>
            <a:br>
              <a:rPr lang="en-IN" sz="3600">
                <a:ln w="0"/>
                <a:solidFill>
                  <a:schemeClr val="tx1"/>
                </a:solidFill>
                <a:effectLst>
                  <a:outerShdw blurRad="38100" dist="19050" dir="2700000" algn="tl" rotWithShape="0">
                    <a:schemeClr val="dk1">
                      <a:alpha val="40000"/>
                    </a:schemeClr>
                  </a:outerShdw>
                </a:effectLst>
              </a:rPr>
            </a:b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18</a:t>
            </a:fld>
            <a:endParaRPr lang="en-GB" b="1">
              <a:solidFill>
                <a:schemeClr val="bg1"/>
              </a:solidFill>
            </a:endParaRPr>
          </a:p>
        </p:txBody>
      </p:sp>
      <p:sp>
        <p:nvSpPr>
          <p:cNvPr id="2" name="TextBox 1">
            <a:extLst>
              <a:ext uri="{FF2B5EF4-FFF2-40B4-BE49-F238E27FC236}">
                <a16:creationId xmlns:a16="http://schemas.microsoft.com/office/drawing/2014/main" id="{BDA5AC68-DD10-10B9-3AE8-483349419BAE}"/>
              </a:ext>
            </a:extLst>
          </p:cNvPr>
          <p:cNvSpPr txBox="1"/>
          <p:nvPr/>
        </p:nvSpPr>
        <p:spPr>
          <a:xfrm>
            <a:off x="176212" y="4609742"/>
            <a:ext cx="8791578" cy="1154675"/>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IN" sz="1600" dirty="0"/>
              <a:t>The impact of the proposed changes is Rs 7,737 crores. </a:t>
            </a:r>
          </a:p>
          <a:p>
            <a:pPr marL="285750" indent="-285750" algn="l">
              <a:lnSpc>
                <a:spcPct val="150000"/>
              </a:lnSpc>
              <a:buFont typeface="Arial" panose="020B0604020202020204" pitchFamily="34" charset="0"/>
              <a:buChar char="•"/>
            </a:pPr>
            <a:r>
              <a:rPr lang="en-IN" sz="1600" dirty="0"/>
              <a:t>The existing Profits of the MF Industry is 7,700 crores.</a:t>
            </a:r>
          </a:p>
          <a:p>
            <a:pPr marL="285750" indent="-285750" algn="l">
              <a:lnSpc>
                <a:spcPct val="150000"/>
              </a:lnSpc>
              <a:buFont typeface="Arial" panose="020B0604020202020204" pitchFamily="34" charset="0"/>
              <a:buChar char="•"/>
            </a:pPr>
            <a:r>
              <a:rPr lang="en-IN" sz="1600" dirty="0"/>
              <a:t>Industry will not be able to absorb such a huge impact.</a:t>
            </a:r>
            <a:endParaRPr lang="en-US" sz="1600" dirty="0"/>
          </a:p>
        </p:txBody>
      </p:sp>
      <p:sp>
        <p:nvSpPr>
          <p:cNvPr id="7" name="TextBox 6">
            <a:extLst>
              <a:ext uri="{FF2B5EF4-FFF2-40B4-BE49-F238E27FC236}">
                <a16:creationId xmlns:a16="http://schemas.microsoft.com/office/drawing/2014/main" id="{7470208E-EA69-7436-5773-31E958F84302}"/>
              </a:ext>
            </a:extLst>
          </p:cNvPr>
          <p:cNvSpPr txBox="1"/>
          <p:nvPr/>
        </p:nvSpPr>
        <p:spPr>
          <a:xfrm>
            <a:off x="7036343" y="1795638"/>
            <a:ext cx="2040983" cy="307777"/>
          </a:xfrm>
          <a:prstGeom prst="rect">
            <a:avLst/>
          </a:prstGeom>
          <a:noFill/>
        </p:spPr>
        <p:txBody>
          <a:bodyPr wrap="square">
            <a:spAutoFit/>
          </a:bodyPr>
          <a:lstStyle/>
          <a:p>
            <a:r>
              <a:rPr lang="en-IN"/>
              <a:t>Amounts in Rs. Crores</a:t>
            </a:r>
          </a:p>
        </p:txBody>
      </p:sp>
      <p:graphicFrame>
        <p:nvGraphicFramePr>
          <p:cNvPr id="8" name="Table 7">
            <a:extLst>
              <a:ext uri="{FF2B5EF4-FFF2-40B4-BE49-F238E27FC236}">
                <a16:creationId xmlns:a16="http://schemas.microsoft.com/office/drawing/2014/main" id="{F8EBD1B8-BAFD-F0C0-6FBA-5101EECEB135}"/>
              </a:ext>
            </a:extLst>
          </p:cNvPr>
          <p:cNvGraphicFramePr>
            <a:graphicFrameLocks noGrp="1"/>
          </p:cNvGraphicFramePr>
          <p:nvPr>
            <p:extLst>
              <p:ext uri="{D42A27DB-BD31-4B8C-83A1-F6EECF244321}">
                <p14:modId xmlns:p14="http://schemas.microsoft.com/office/powerpoint/2010/main" val="492437271"/>
              </p:ext>
            </p:extLst>
          </p:nvPr>
        </p:nvGraphicFramePr>
        <p:xfrm>
          <a:off x="176212" y="2103415"/>
          <a:ext cx="8791577" cy="2420962"/>
        </p:xfrm>
        <a:graphic>
          <a:graphicData uri="http://schemas.openxmlformats.org/drawingml/2006/table">
            <a:tbl>
              <a:tblPr/>
              <a:tblGrid>
                <a:gridCol w="1877052">
                  <a:extLst>
                    <a:ext uri="{9D8B030D-6E8A-4147-A177-3AD203B41FA5}">
                      <a16:colId xmlns:a16="http://schemas.microsoft.com/office/drawing/2014/main" val="217073273"/>
                    </a:ext>
                  </a:extLst>
                </a:gridCol>
                <a:gridCol w="952747">
                  <a:extLst>
                    <a:ext uri="{9D8B030D-6E8A-4147-A177-3AD203B41FA5}">
                      <a16:colId xmlns:a16="http://schemas.microsoft.com/office/drawing/2014/main" val="1601738326"/>
                    </a:ext>
                  </a:extLst>
                </a:gridCol>
                <a:gridCol w="1183823">
                  <a:extLst>
                    <a:ext uri="{9D8B030D-6E8A-4147-A177-3AD203B41FA5}">
                      <a16:colId xmlns:a16="http://schemas.microsoft.com/office/drawing/2014/main" val="1346564176"/>
                    </a:ext>
                  </a:extLst>
                </a:gridCol>
                <a:gridCol w="682565">
                  <a:extLst>
                    <a:ext uri="{9D8B030D-6E8A-4147-A177-3AD203B41FA5}">
                      <a16:colId xmlns:a16="http://schemas.microsoft.com/office/drawing/2014/main" val="2410306140"/>
                    </a:ext>
                  </a:extLst>
                </a:gridCol>
                <a:gridCol w="682565">
                  <a:extLst>
                    <a:ext uri="{9D8B030D-6E8A-4147-A177-3AD203B41FA5}">
                      <a16:colId xmlns:a16="http://schemas.microsoft.com/office/drawing/2014/main" val="1462608246"/>
                    </a:ext>
                  </a:extLst>
                </a:gridCol>
                <a:gridCol w="682565">
                  <a:extLst>
                    <a:ext uri="{9D8B030D-6E8A-4147-A177-3AD203B41FA5}">
                      <a16:colId xmlns:a16="http://schemas.microsoft.com/office/drawing/2014/main" val="1874908373"/>
                    </a:ext>
                  </a:extLst>
                </a:gridCol>
                <a:gridCol w="682565">
                  <a:extLst>
                    <a:ext uri="{9D8B030D-6E8A-4147-A177-3AD203B41FA5}">
                      <a16:colId xmlns:a16="http://schemas.microsoft.com/office/drawing/2014/main" val="452941396"/>
                    </a:ext>
                  </a:extLst>
                </a:gridCol>
                <a:gridCol w="682565">
                  <a:extLst>
                    <a:ext uri="{9D8B030D-6E8A-4147-A177-3AD203B41FA5}">
                      <a16:colId xmlns:a16="http://schemas.microsoft.com/office/drawing/2014/main" val="2206775399"/>
                    </a:ext>
                  </a:extLst>
                </a:gridCol>
                <a:gridCol w="682565">
                  <a:extLst>
                    <a:ext uri="{9D8B030D-6E8A-4147-A177-3AD203B41FA5}">
                      <a16:colId xmlns:a16="http://schemas.microsoft.com/office/drawing/2014/main" val="3181164928"/>
                    </a:ext>
                  </a:extLst>
                </a:gridCol>
                <a:gridCol w="682565">
                  <a:extLst>
                    <a:ext uri="{9D8B030D-6E8A-4147-A177-3AD203B41FA5}">
                      <a16:colId xmlns:a16="http://schemas.microsoft.com/office/drawing/2014/main" val="1716984828"/>
                    </a:ext>
                  </a:extLst>
                </a:gridCol>
              </a:tblGrid>
              <a:tr h="277092">
                <a:tc gridSpan="10">
                  <a:txBody>
                    <a:bodyPr/>
                    <a:lstStyle/>
                    <a:p>
                      <a:pPr algn="ctr" fontAlgn="ctr"/>
                      <a:r>
                        <a:rPr lang="en-IN" sz="1200" b="1" i="0" u="none" strike="noStrike">
                          <a:solidFill>
                            <a:srgbClr val="FFFFFF"/>
                          </a:solidFill>
                          <a:effectLst/>
                          <a:latin typeface="Arial" panose="020B0604020202020204" pitchFamily="34" charset="0"/>
                        </a:rPr>
                        <a:t>IMPACT ANALYSIS FOR REGULAR PLAN</a:t>
                      </a:r>
                    </a:p>
                  </a:txBody>
                  <a:tcPr marL="87395" marR="87395" marT="43698" marB="436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49186887"/>
                  </a:ext>
                </a:extLst>
              </a:tr>
              <a:tr h="277092">
                <a:tc>
                  <a:txBody>
                    <a:bodyPr/>
                    <a:lstStyle/>
                    <a:p>
                      <a:pPr algn="ctr" fontAlgn="ctr"/>
                      <a:r>
                        <a:rPr lang="en-IN" sz="11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IN" sz="1100" b="1" i="0" u="none" strike="noStrike">
                          <a:solidFill>
                            <a:srgbClr val="000000"/>
                          </a:solidFill>
                          <a:effectLst/>
                          <a:latin typeface="Arial" panose="020B0604020202020204" pitchFamily="34" charset="0"/>
                        </a:rPr>
                        <a:t>WEIGHTED AVERAGE </a:t>
                      </a:r>
                    </a:p>
                  </a:txBody>
                  <a:tcPr marL="87395" marR="87395" marT="43698" marB="436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IN"/>
                    </a:p>
                  </a:txBody>
                  <a:tcPr/>
                </a:tc>
                <a:tc gridSpan="3">
                  <a:txBody>
                    <a:bodyPr/>
                    <a:lstStyle/>
                    <a:p>
                      <a:pPr algn="ctr" fontAlgn="ctr"/>
                      <a:r>
                        <a:rPr lang="en-IN" sz="1100" b="1" i="0" u="none" strike="noStrike">
                          <a:solidFill>
                            <a:srgbClr val="FFFFFF"/>
                          </a:solidFill>
                          <a:effectLst/>
                          <a:latin typeface="Arial" panose="020B0604020202020204" pitchFamily="34" charset="0"/>
                        </a:rPr>
                        <a:t>Total Expense </a:t>
                      </a:r>
                    </a:p>
                  </a:txBody>
                  <a:tcPr marL="87395" marR="87395" marT="43698" marB="4369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n-IN"/>
                    </a:p>
                  </a:txBody>
                  <a:tcPr/>
                </a:tc>
                <a:tc hMerge="1">
                  <a:txBody>
                    <a:bodyPr/>
                    <a:lstStyle/>
                    <a:p>
                      <a:endParaRPr lang="en-IN"/>
                    </a:p>
                  </a:txBody>
                  <a:tcPr/>
                </a:tc>
                <a:tc>
                  <a:txBody>
                    <a:bodyPr/>
                    <a:lstStyle/>
                    <a:p>
                      <a:pPr algn="ctr" fontAlgn="ctr"/>
                      <a:r>
                        <a:rPr lang="en-IN" sz="1100" b="1" i="0" u="none" strike="noStrike">
                          <a:solidFill>
                            <a:srgbClr val="FFFFFF"/>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n-IN" sz="1100" b="1" i="0" u="none" strike="noStrike">
                          <a:solidFill>
                            <a:srgbClr val="FFFFFF"/>
                          </a:solidFill>
                          <a:effectLst/>
                          <a:latin typeface="Arial" panose="020B0604020202020204" pitchFamily="34" charset="0"/>
                        </a:rPr>
                        <a:t>TER on Regular Plan</a:t>
                      </a:r>
                    </a:p>
                  </a:txBody>
                  <a:tcPr marL="87395" marR="87395" marT="43698" marB="4369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19069532"/>
                  </a:ext>
                </a:extLst>
              </a:tr>
              <a:tr h="241991">
                <a:tc>
                  <a:txBody>
                    <a:bodyPr/>
                    <a:lstStyle/>
                    <a:p>
                      <a:pPr algn="ctr" fontAlgn="ctr"/>
                      <a:r>
                        <a:rPr lang="en-IN" sz="1100" b="1" i="0" u="none" strike="noStrike">
                          <a:solidFill>
                            <a:srgbClr val="FFFFFF"/>
                          </a:solidFill>
                          <a:effectLst/>
                          <a:latin typeface="Arial" panose="020B0604020202020204" pitchFamily="34" charset="0"/>
                        </a:rPr>
                        <a:t>Asset Class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100" b="1" i="0" u="none" strike="noStrike">
                          <a:solidFill>
                            <a:srgbClr val="000000"/>
                          </a:solidFill>
                          <a:effectLst/>
                          <a:latin typeface="Arial" panose="020B0604020202020204" pitchFamily="34" charset="0"/>
                        </a:rPr>
                        <a:t>AAUM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1" i="0" u="none" strike="noStrike">
                          <a:solidFill>
                            <a:srgbClr val="000000"/>
                          </a:solidFill>
                          <a:effectLst/>
                          <a:latin typeface="Arial" panose="020B0604020202020204" pitchFamily="34" charset="0"/>
                        </a:rPr>
                        <a:t>Exp Ratio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1" i="0" u="none" strike="noStrike">
                          <a:solidFill>
                            <a:srgbClr val="FFFFFF"/>
                          </a:solidFill>
                          <a:effectLst/>
                          <a:latin typeface="Arial" panose="020B0604020202020204" pitchFamily="34" charset="0"/>
                        </a:rPr>
                        <a:t>Current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IN" sz="1100" b="1" i="0" u="none" strike="noStrike">
                          <a:solidFill>
                            <a:srgbClr val="FFFFFF"/>
                          </a:solidFill>
                          <a:effectLst/>
                          <a:latin typeface="Arial" panose="020B0604020202020204" pitchFamily="34" charset="0"/>
                        </a:rPr>
                        <a:t>Proposed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IN" sz="1100" b="1" i="0" u="none" strike="noStrike">
                          <a:solidFill>
                            <a:srgbClr val="FFFFFF"/>
                          </a:solidFill>
                          <a:effectLst/>
                          <a:latin typeface="Arial" panose="020B0604020202020204" pitchFamily="34" charset="0"/>
                        </a:rPr>
                        <a:t>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IN" sz="1100" b="1" i="0" u="none" strike="noStrike">
                          <a:solidFill>
                            <a:srgbClr val="FFFFFF"/>
                          </a:solidFill>
                          <a:effectLst/>
                          <a:latin typeface="Arial" panose="020B0604020202020204" pitchFamily="34" charset="0"/>
                        </a:rPr>
                        <a:t>% Change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IN" sz="1100" b="1" i="0" u="none" strike="noStrike">
                          <a:solidFill>
                            <a:srgbClr val="FFFFFF"/>
                          </a:solidFill>
                          <a:effectLst/>
                          <a:latin typeface="Arial" panose="020B0604020202020204" pitchFamily="34" charset="0"/>
                        </a:rPr>
                        <a:t>New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100" b="1" i="0" u="none" strike="noStrike">
                          <a:solidFill>
                            <a:srgbClr val="FFFFFF"/>
                          </a:solidFill>
                          <a:effectLst/>
                          <a:latin typeface="Arial" panose="020B0604020202020204" pitchFamily="34" charset="0"/>
                        </a:rPr>
                        <a:t>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100" b="1" i="0" u="none" strike="noStrike">
                          <a:solidFill>
                            <a:srgbClr val="FFFFFF"/>
                          </a:solidFill>
                          <a:effectLst/>
                          <a:latin typeface="Arial" panose="020B0604020202020204" pitchFamily="34" charset="0"/>
                        </a:rPr>
                        <a:t>% Change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220646178"/>
                  </a:ext>
                </a:extLst>
              </a:tr>
              <a:tr h="230466">
                <a:tc>
                  <a:txBody>
                    <a:bodyPr/>
                    <a:lstStyle/>
                    <a:p>
                      <a:pPr algn="l" fontAlgn="ctr"/>
                      <a:r>
                        <a:rPr lang="en-IN" sz="1100" b="1" i="0" u="none" strike="noStrike">
                          <a:solidFill>
                            <a:srgbClr val="000000"/>
                          </a:solidFill>
                          <a:effectLst/>
                          <a:latin typeface="Arial" panose="020B0604020202020204" pitchFamily="34" charset="0"/>
                        </a:rPr>
                        <a:t>Equity Oriented Funds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1,617,630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29,322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22,530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-6,792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-23.16%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1.39%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-23.32%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137442"/>
                  </a:ext>
                </a:extLst>
              </a:tr>
              <a:tr h="230466">
                <a:tc>
                  <a:txBody>
                    <a:bodyPr/>
                    <a:lstStyle/>
                    <a:p>
                      <a:pPr algn="l" fontAlgn="ctr"/>
                      <a:r>
                        <a:rPr lang="en-IN" sz="1100" b="0" i="0" u="none" strike="noStrike">
                          <a:solidFill>
                            <a:srgbClr val="000000"/>
                          </a:solidFill>
                          <a:effectLst/>
                          <a:latin typeface="Arial" panose="020B0604020202020204" pitchFamily="34" charset="0"/>
                        </a:rPr>
                        <a:t>Equity Scheme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1,177,885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1.87%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21,996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17,464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-4,532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-20.60%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-20.60%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877262"/>
                  </a:ext>
                </a:extLst>
              </a:tr>
              <a:tr h="230466">
                <a:tc>
                  <a:txBody>
                    <a:bodyPr/>
                    <a:lstStyle/>
                    <a:p>
                      <a:pPr algn="l" fontAlgn="ctr"/>
                      <a:r>
                        <a:rPr lang="en-IN" sz="1100" b="0" i="0" u="none" strike="noStrike">
                          <a:solidFill>
                            <a:srgbClr val="000000"/>
                          </a:solidFill>
                          <a:effectLst/>
                          <a:latin typeface="Arial" panose="020B0604020202020204" pitchFamily="34" charset="0"/>
                        </a:rPr>
                        <a:t>Hybrid Scheme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410,186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1.64%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6,717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4,776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-1,941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-28.90%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-29.78%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028789"/>
                  </a:ext>
                </a:extLst>
              </a:tr>
              <a:tr h="230466">
                <a:tc>
                  <a:txBody>
                    <a:bodyPr/>
                    <a:lstStyle/>
                    <a:p>
                      <a:pPr algn="l" fontAlgn="ctr"/>
                      <a:r>
                        <a:rPr lang="en-IN" sz="1100" b="0" i="0" u="none" strike="noStrike">
                          <a:solidFill>
                            <a:srgbClr val="000000"/>
                          </a:solidFill>
                          <a:effectLst/>
                          <a:latin typeface="Arial" panose="020B0604020202020204" pitchFamily="34" charset="0"/>
                        </a:rPr>
                        <a:t>Solution Oriented Scheme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29,560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609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1100" b="0" i="0" u="none" strike="noStrike">
                          <a:solidFill>
                            <a:srgbClr val="000000"/>
                          </a:solidFill>
                          <a:effectLst/>
                          <a:latin typeface="Arial" panose="020B060402020202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-43.78%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1.74%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-15.43%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845556"/>
                  </a:ext>
                </a:extLst>
              </a:tr>
              <a:tr h="230466">
                <a:tc>
                  <a:txBody>
                    <a:bodyPr/>
                    <a:lstStyle/>
                    <a:p>
                      <a:pPr algn="l" fontAlgn="ctr"/>
                      <a:r>
                        <a:rPr lang="en-IN" sz="1100" b="1" i="0" u="none" strike="noStrike">
                          <a:solidFill>
                            <a:srgbClr val="000000"/>
                          </a:solidFill>
                          <a:effectLst/>
                          <a:latin typeface="Arial" panose="020B0604020202020204" pitchFamily="34" charset="0"/>
                        </a:rPr>
                        <a:t>Debt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234,837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0.97%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2,278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1,333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-41.47%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0.57%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-41.47%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78389"/>
                  </a:ext>
                </a:extLst>
              </a:tr>
              <a:tr h="230466">
                <a:tc>
                  <a:txBody>
                    <a:bodyPr/>
                    <a:lstStyle/>
                    <a:p>
                      <a:pPr algn="l" fontAlgn="ctr"/>
                      <a:r>
                        <a:rPr lang="en-IN" sz="1100" b="0" i="0" u="none" strike="noStrike">
                          <a:solidFill>
                            <a:srgbClr val="000000"/>
                          </a:solidFill>
                          <a:effectLst/>
                          <a:latin typeface="Arial" panose="020B0604020202020204" pitchFamily="34" charset="0"/>
                        </a:rPr>
                        <a:t>Debt Scheme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234,837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0.97%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0" i="0" u="none" strike="noStrike">
                          <a:solidFill>
                            <a:srgbClr val="000000"/>
                          </a:solidFill>
                          <a:effectLst/>
                          <a:latin typeface="Arial" panose="020B0604020202020204" pitchFamily="34" charset="0"/>
                        </a:rPr>
                        <a:t>2,278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1,333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-41.47%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0.57%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Arial" panose="020B0604020202020204" pitchFamily="34" charset="0"/>
                        </a:rPr>
                        <a:t>-41.47%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67834"/>
                  </a:ext>
                </a:extLst>
              </a:tr>
              <a:tr h="241991">
                <a:tc>
                  <a:txBody>
                    <a:bodyPr/>
                    <a:lstStyle/>
                    <a:p>
                      <a:pPr algn="l" fontAlgn="ctr"/>
                      <a:r>
                        <a:rPr lang="en-IN" sz="1100" b="0" i="0" u="none" strike="noStrike">
                          <a:solidFill>
                            <a:srgbClr val="000000"/>
                          </a:solidFill>
                          <a:effectLst/>
                          <a:latin typeface="Arial" panose="020B0604020202020204" pitchFamily="34" charset="0"/>
                        </a:rPr>
                        <a:t>Grand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1,852,467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1.71%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IN" sz="1100" b="1" i="0" u="none" strike="noStrike">
                          <a:solidFill>
                            <a:srgbClr val="000000"/>
                          </a:solidFill>
                          <a:effectLst/>
                          <a:latin typeface="Arial" panose="020B0604020202020204" pitchFamily="34" charset="0"/>
                        </a:rPr>
                        <a:t>31,600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23,863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-7,737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-24.48%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1.29%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effectLst/>
                          <a:latin typeface="Arial" panose="020B0604020202020204" pitchFamily="34" charset="0"/>
                        </a:rPr>
                        <a:t>-24.48%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094559"/>
                  </a:ext>
                </a:extLst>
              </a:tr>
            </a:tbl>
          </a:graphicData>
        </a:graphic>
      </p:graphicFrame>
    </p:spTree>
    <p:extLst>
      <p:ext uri="{BB962C8B-B14F-4D97-AF65-F5344CB8AC3E}">
        <p14:creationId xmlns:p14="http://schemas.microsoft.com/office/powerpoint/2010/main" val="3699387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AUM , Current TER, Proposed TER &amp; Impact</a:t>
            </a:r>
            <a:b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19</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E51B80AB-2656-6C57-9328-3853E30CAE4E}"/>
              </a:ext>
            </a:extLst>
          </p:cNvPr>
          <p:cNvPicPr>
            <a:picLocks noChangeAspect="1"/>
          </p:cNvPicPr>
          <p:nvPr/>
        </p:nvPicPr>
        <p:blipFill>
          <a:blip r:embed="rId9"/>
          <a:stretch>
            <a:fillRect/>
          </a:stretch>
        </p:blipFill>
        <p:spPr>
          <a:xfrm>
            <a:off x="746135" y="2491631"/>
            <a:ext cx="7651730" cy="2955925"/>
          </a:xfrm>
          <a:prstGeom prst="rect">
            <a:avLst/>
          </a:prstGeom>
        </p:spPr>
      </p:pic>
    </p:spTree>
    <p:extLst>
      <p:ext uri="{BB962C8B-B14F-4D97-AF65-F5344CB8AC3E}">
        <p14:creationId xmlns:p14="http://schemas.microsoft.com/office/powerpoint/2010/main" val="37105379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423207" cy="6858000"/>
          </a:xfrm>
          <a:prstGeom prst="rect">
            <a:avLst/>
          </a:prstGeom>
          <a:noFill/>
          <a:ln>
            <a:noFill/>
          </a:ln>
        </p:spPr>
      </p:pic>
      <p:sp>
        <p:nvSpPr>
          <p:cNvPr id="3" name="Slide Number Placeholder 6">
            <a:extLst>
              <a:ext uri="{FF2B5EF4-FFF2-40B4-BE49-F238E27FC236}">
                <a16:creationId xmlns:a16="http://schemas.microsoft.com/office/drawing/2014/main" id="{7D4A716D-861B-CAEB-DF9A-90901AA73E72}"/>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a:t>
            </a:fld>
            <a:endParaRPr lang="en-GB"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Global Comparison</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20</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1E3AE6D-B212-EC84-186A-D3ED7A0BD967}"/>
              </a:ext>
            </a:extLst>
          </p:cNvPr>
          <p:cNvSpPr txBox="1"/>
          <p:nvPr/>
        </p:nvSpPr>
        <p:spPr>
          <a:xfrm>
            <a:off x="354649" y="2191511"/>
            <a:ext cx="8434703" cy="2554545"/>
          </a:xfrm>
          <a:prstGeom prst="rect">
            <a:avLst/>
          </a:prstGeom>
          <a:noFill/>
        </p:spPr>
        <p:txBody>
          <a:bodyPr wrap="square">
            <a:spAutoFit/>
          </a:bodyPr>
          <a:lstStyle/>
          <a:p>
            <a:pPr marL="285750" indent="-285750" algn="just">
              <a:buFont typeface="Wingdings" panose="05000000000000000000" pitchFamily="2" charset="2"/>
              <a:buChar char="Ø"/>
            </a:pPr>
            <a:r>
              <a:rPr lang="en-GB" sz="2000" dirty="0"/>
              <a:t>The key conclusion arising out of the study is that India in 2018 was the third least expensive country for equity mutual funds across the globe.</a:t>
            </a:r>
          </a:p>
          <a:p>
            <a:pPr algn="just"/>
            <a:endParaRPr lang="en-GB" sz="2000" dirty="0"/>
          </a:p>
          <a:p>
            <a:pPr marL="285750" indent="-285750" algn="just">
              <a:buFont typeface="Wingdings" panose="05000000000000000000" pitchFamily="2" charset="2"/>
              <a:buChar char="Ø"/>
            </a:pPr>
            <a:r>
              <a:rPr lang="en-GB" sz="2000" dirty="0"/>
              <a:t>The current TER of Equity funds at 1.81 % includes a GST component 0.28%. Thus the net fees received are only 1.54%. This would have made the TER charged by Indian MF industry the lowest in the globe for retail investors.</a:t>
            </a:r>
          </a:p>
        </p:txBody>
      </p:sp>
    </p:spTree>
    <p:extLst>
      <p:ext uri="{BB962C8B-B14F-4D97-AF65-F5344CB8AC3E}">
        <p14:creationId xmlns:p14="http://schemas.microsoft.com/office/powerpoint/2010/main" val="28210231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Mutual Fund Penetration</a:t>
            </a:r>
            <a:b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21</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1E3AE6D-B212-EC84-186A-D3ED7A0BD967}"/>
              </a:ext>
            </a:extLst>
          </p:cNvPr>
          <p:cNvSpPr txBox="1"/>
          <p:nvPr/>
        </p:nvSpPr>
        <p:spPr>
          <a:xfrm>
            <a:off x="333375" y="2492767"/>
            <a:ext cx="8434703" cy="2739211"/>
          </a:xfrm>
          <a:prstGeom prst="rect">
            <a:avLst/>
          </a:prstGeom>
          <a:noFill/>
        </p:spPr>
        <p:txBody>
          <a:bodyPr wrap="square">
            <a:spAutoFit/>
          </a:bodyPr>
          <a:lstStyle/>
          <a:p>
            <a:pPr marL="285750" indent="-285750">
              <a:buFont typeface="Wingdings" panose="05000000000000000000" pitchFamily="2" charset="2"/>
              <a:buChar char="Ø"/>
            </a:pPr>
            <a:endParaRPr lang="en-GB" dirty="0"/>
          </a:p>
          <a:p>
            <a:pPr marL="285750" indent="-285750" algn="just">
              <a:buFont typeface="Wingdings" panose="05000000000000000000" pitchFamily="2" charset="2"/>
              <a:buChar char="Ø"/>
            </a:pPr>
            <a:r>
              <a:rPr lang="en-IN" sz="1800" dirty="0"/>
              <a:t>Of the 43.34 crore individual PAN card holders, only 8 per cent or about 3.37 crore have invested in mutual fund schemes as of March-end.</a:t>
            </a:r>
          </a:p>
          <a:p>
            <a:pPr algn="just"/>
            <a:endParaRPr lang="en-GB" sz="1800" dirty="0"/>
          </a:p>
          <a:p>
            <a:pPr marL="285750" indent="-285750" algn="just">
              <a:buFont typeface="Wingdings" panose="05000000000000000000" pitchFamily="2" charset="2"/>
              <a:buChar char="Ø"/>
            </a:pPr>
            <a:r>
              <a:rPr lang="en-GB" sz="1800" dirty="0"/>
              <a:t>India is at penetration level of 15% of GDP and a long way to go to deepen the penetration.</a:t>
            </a:r>
          </a:p>
          <a:p>
            <a:pPr algn="just"/>
            <a:endParaRPr lang="en-GB" sz="1800" dirty="0"/>
          </a:p>
          <a:p>
            <a:pPr marL="285750" indent="-285750" algn="just">
              <a:buFont typeface="Wingdings" panose="05000000000000000000" pitchFamily="2" charset="2"/>
              <a:buChar char="Ø"/>
            </a:pPr>
            <a:r>
              <a:rPr lang="en-IN" sz="1800" dirty="0"/>
              <a:t>Mutual funds have huge scope to get more people to invest and efforts to add more distributors in rural regions will help spread the reach.</a:t>
            </a:r>
          </a:p>
          <a:p>
            <a:pPr marL="285750" indent="-285750">
              <a:buFont typeface="Wingdings" panose="05000000000000000000" pitchFamily="2" charset="2"/>
              <a:buChar char="Ø"/>
            </a:pPr>
            <a:endParaRPr lang="en-IN" dirty="0"/>
          </a:p>
        </p:txBody>
      </p:sp>
      <p:sp>
        <p:nvSpPr>
          <p:cNvPr id="5" name="TextBox 4">
            <a:extLst>
              <a:ext uri="{FF2B5EF4-FFF2-40B4-BE49-F238E27FC236}">
                <a16:creationId xmlns:a16="http://schemas.microsoft.com/office/drawing/2014/main" id="{08DA67D8-D30F-DE45-6FFA-D15AF0240C3F}"/>
              </a:ext>
            </a:extLst>
          </p:cNvPr>
          <p:cNvSpPr txBox="1"/>
          <p:nvPr/>
        </p:nvSpPr>
        <p:spPr>
          <a:xfrm>
            <a:off x="457200" y="1954457"/>
            <a:ext cx="7781925" cy="400110"/>
          </a:xfrm>
          <a:prstGeom prst="rect">
            <a:avLst/>
          </a:prstGeom>
          <a:noFill/>
        </p:spPr>
        <p:txBody>
          <a:bodyPr wrap="square">
            <a:spAutoFit/>
          </a:bodyPr>
          <a:lstStyle/>
          <a:p>
            <a:r>
              <a:rPr lang="en-IN" sz="2000" b="1"/>
              <a:t>MFs penetration still lags, leaves scope for expansion</a:t>
            </a:r>
            <a:endParaRPr lang="en-GB" sz="2000"/>
          </a:p>
        </p:txBody>
      </p:sp>
    </p:spTree>
    <p:extLst>
      <p:ext uri="{BB962C8B-B14F-4D97-AF65-F5344CB8AC3E}">
        <p14:creationId xmlns:p14="http://schemas.microsoft.com/office/powerpoint/2010/main" val="36290523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TER Review</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22</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8D0C235-72D0-FB4A-35E7-DC491CB6F5DA}"/>
              </a:ext>
            </a:extLst>
          </p:cNvPr>
          <p:cNvSpPr txBox="1"/>
          <p:nvPr/>
        </p:nvSpPr>
        <p:spPr>
          <a:xfrm>
            <a:off x="76200" y="2658487"/>
            <a:ext cx="8982075" cy="1631216"/>
          </a:xfrm>
          <a:prstGeom prst="rect">
            <a:avLst/>
          </a:prstGeom>
          <a:noFill/>
        </p:spPr>
        <p:txBody>
          <a:bodyPr wrap="square">
            <a:spAutoFit/>
          </a:bodyPr>
          <a:lstStyle/>
          <a:p>
            <a:pPr algn="ctr"/>
            <a:endParaRPr lang="en-GB" sz="5400">
              <a:ln w="0"/>
              <a:solidFill>
                <a:schemeClr val="tx1"/>
              </a:solidFill>
              <a:effectLst>
                <a:outerShdw blurRad="38100" dist="19050" dir="2700000" algn="tl" rotWithShape="0">
                  <a:schemeClr val="dk1">
                    <a:alpha val="40000"/>
                  </a:schemeClr>
                </a:outerShdw>
              </a:effectLst>
            </a:endParaRPr>
          </a:p>
          <a:p>
            <a:pPr algn="ctr"/>
            <a:endParaRPr lang="en-GB" sz="1800">
              <a:ln w="0"/>
              <a:solidFill>
                <a:schemeClr val="tx1"/>
              </a:solidFill>
              <a:effectLst>
                <a:outerShdw blurRad="38100" dist="19050" dir="2700000" algn="tl" rotWithShape="0">
                  <a:schemeClr val="dk1">
                    <a:alpha val="40000"/>
                  </a:schemeClr>
                </a:outerShdw>
              </a:effectLst>
            </a:endParaRPr>
          </a:p>
          <a:p>
            <a:pPr algn="ctr"/>
            <a:r>
              <a:rPr lang="en-GB" sz="2800"/>
              <a:t>OBSERVATIONS ARISING OUT OF INSPECTION</a:t>
            </a:r>
            <a:endParaRPr lang="en-GB" sz="200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17706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TER Review</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23</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8D0C235-72D0-FB4A-35E7-DC491CB6F5DA}"/>
              </a:ext>
            </a:extLst>
          </p:cNvPr>
          <p:cNvSpPr txBox="1"/>
          <p:nvPr/>
        </p:nvSpPr>
        <p:spPr>
          <a:xfrm>
            <a:off x="447675" y="2658487"/>
            <a:ext cx="8610600" cy="1703030"/>
          </a:xfrm>
          <a:prstGeom prst="rect">
            <a:avLst/>
          </a:prstGeom>
          <a:noFill/>
        </p:spPr>
        <p:txBody>
          <a:bodyPr wrap="square">
            <a:spAutoFit/>
          </a:bodyPr>
          <a:lstStyle/>
          <a:p>
            <a:pPr marL="342900" lvl="0" indent="-342900" algn="just">
              <a:lnSpc>
                <a:spcPct val="150000"/>
              </a:lnSpc>
              <a:buFont typeface="+mj-lt"/>
              <a:buAutoNum type="arabicPeriod"/>
            </a:pPr>
            <a:r>
              <a:rPr lang="en-IN" sz="1800">
                <a:effectLst/>
                <a:latin typeface="+mj-lt"/>
                <a:ea typeface="Times New Roman" panose="02020603050405020304" pitchFamily="18" charset="0"/>
              </a:rPr>
              <a:t>Splitting and Churning of transactions for B30 incentives</a:t>
            </a:r>
          </a:p>
          <a:p>
            <a:pPr marL="342900" lvl="0" indent="-342900" algn="just">
              <a:lnSpc>
                <a:spcPct val="150000"/>
              </a:lnSpc>
              <a:buFont typeface="+mj-lt"/>
              <a:buAutoNum type="arabicPeriod"/>
            </a:pPr>
            <a:r>
              <a:rPr lang="en-IN" sz="1800">
                <a:effectLst/>
                <a:latin typeface="+mj-lt"/>
                <a:ea typeface="Times New Roman" panose="02020603050405020304" pitchFamily="18" charset="0"/>
              </a:rPr>
              <a:t>Proliferation of NFOs and switches of NFOs</a:t>
            </a:r>
          </a:p>
          <a:p>
            <a:pPr marL="342900" lvl="0" indent="-342900" algn="just">
              <a:lnSpc>
                <a:spcPct val="150000"/>
              </a:lnSpc>
              <a:buFont typeface="+mj-lt"/>
              <a:buAutoNum type="arabicPeriod"/>
            </a:pPr>
            <a:r>
              <a:rPr lang="en-IN" sz="1800">
                <a:effectLst/>
                <a:latin typeface="+mj-lt"/>
                <a:ea typeface="Times New Roman" panose="02020603050405020304" pitchFamily="18" charset="0"/>
              </a:rPr>
              <a:t>High Brokerage transaction cost as a % of Aum in some exceptional case </a:t>
            </a:r>
          </a:p>
          <a:p>
            <a:pPr marL="342900" lvl="0" indent="-342900" algn="just">
              <a:lnSpc>
                <a:spcPct val="150000"/>
              </a:lnSpc>
              <a:buFont typeface="+mj-lt"/>
              <a:buAutoNum type="arabicPeriod"/>
            </a:pPr>
            <a:r>
              <a:rPr lang="en-IN" sz="1800">
                <a:effectLst/>
                <a:latin typeface="+mj-lt"/>
                <a:ea typeface="Times New Roman" panose="02020603050405020304" pitchFamily="18" charset="0"/>
              </a:rPr>
              <a:t>Some additional cost towards GST</a:t>
            </a:r>
          </a:p>
        </p:txBody>
      </p:sp>
      <p:sp>
        <p:nvSpPr>
          <p:cNvPr id="3" name="TextBox 2">
            <a:extLst>
              <a:ext uri="{FF2B5EF4-FFF2-40B4-BE49-F238E27FC236}">
                <a16:creationId xmlns:a16="http://schemas.microsoft.com/office/drawing/2014/main" id="{5E00A35B-67FA-68A2-205C-30CD42C1A3FB}"/>
              </a:ext>
            </a:extLst>
          </p:cNvPr>
          <p:cNvSpPr txBox="1"/>
          <p:nvPr/>
        </p:nvSpPr>
        <p:spPr>
          <a:xfrm>
            <a:off x="-271462" y="1940038"/>
            <a:ext cx="9129712" cy="496996"/>
          </a:xfrm>
          <a:prstGeom prst="rect">
            <a:avLst/>
          </a:prstGeom>
          <a:noFill/>
        </p:spPr>
        <p:txBody>
          <a:bodyPr wrap="square">
            <a:spAutoFit/>
          </a:bodyPr>
          <a:lstStyle/>
          <a:p>
            <a:pPr marL="457200" algn="just">
              <a:lnSpc>
                <a:spcPct val="150000"/>
              </a:lnSpc>
            </a:pPr>
            <a:r>
              <a:rPr lang="en-IN" sz="2000" b="1">
                <a:effectLst/>
                <a:latin typeface="+mj-lt"/>
                <a:ea typeface="Times New Roman" panose="02020603050405020304" pitchFamily="18" charset="0"/>
              </a:rPr>
              <a:t>Certain observations during the course of inspection related to:</a:t>
            </a:r>
            <a:endParaRPr lang="en-IN" sz="2000">
              <a:effectLst/>
              <a:latin typeface="+mj-lt"/>
              <a:ea typeface="Times New Roman" panose="02020603050405020304" pitchFamily="18" charset="0"/>
            </a:endParaRPr>
          </a:p>
        </p:txBody>
      </p:sp>
    </p:spTree>
    <p:extLst>
      <p:ext uri="{BB962C8B-B14F-4D97-AF65-F5344CB8AC3E}">
        <p14:creationId xmlns:p14="http://schemas.microsoft.com/office/powerpoint/2010/main" val="29637388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1115585"/>
          </a:xfrm>
          <a:prstGeom prst="rect">
            <a:avLst/>
          </a:prstGeom>
        </p:spPr>
        <p:txBody>
          <a:bodyPr spcFirstLastPara="1" wrap="square" lIns="91425" tIns="91425" rIns="91425" bIns="91425" anchor="t" anchorCtr="0">
            <a:noAutofit/>
          </a:bodyPr>
          <a:lstStyle/>
          <a:p>
            <a:pPr>
              <a:buClr>
                <a:srgbClr val="000000"/>
              </a:buClr>
              <a:buSzPts val="990"/>
            </a:pPr>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B-30 Churn &amp; Splitting of Investors portfolio</a:t>
            </a:r>
            <a:endPar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24</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C5172CAD-A93D-635F-C37D-20DEFAC74FB2}"/>
              </a:ext>
            </a:extLst>
          </p:cNvPr>
          <p:cNvPicPr>
            <a:picLocks noChangeAspect="1"/>
          </p:cNvPicPr>
          <p:nvPr/>
        </p:nvPicPr>
        <p:blipFill>
          <a:blip r:embed="rId9"/>
          <a:stretch>
            <a:fillRect/>
          </a:stretch>
        </p:blipFill>
        <p:spPr>
          <a:xfrm>
            <a:off x="1113336" y="2162175"/>
            <a:ext cx="6917328" cy="3409950"/>
          </a:xfrm>
          <a:prstGeom prst="rect">
            <a:avLst/>
          </a:prstGeom>
        </p:spPr>
      </p:pic>
    </p:spTree>
    <p:extLst>
      <p:ext uri="{BB962C8B-B14F-4D97-AF65-F5344CB8AC3E}">
        <p14:creationId xmlns:p14="http://schemas.microsoft.com/office/powerpoint/2010/main" val="351301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24352" y="201203"/>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GB"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Transaction Cost - no limit as a % of AUM</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25</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81757CC4-5DFF-2640-238E-2668F2DD375E}"/>
              </a:ext>
            </a:extLst>
          </p:cNvPr>
          <p:cNvPicPr>
            <a:picLocks noChangeAspect="1"/>
          </p:cNvPicPr>
          <p:nvPr/>
        </p:nvPicPr>
        <p:blipFill>
          <a:blip r:embed="rId9"/>
          <a:stretch>
            <a:fillRect/>
          </a:stretch>
        </p:blipFill>
        <p:spPr>
          <a:xfrm>
            <a:off x="379514" y="2181225"/>
            <a:ext cx="8384972" cy="2933700"/>
          </a:xfrm>
          <a:prstGeom prst="rect">
            <a:avLst/>
          </a:prstGeom>
        </p:spPr>
      </p:pic>
    </p:spTree>
    <p:extLst>
      <p:ext uri="{BB962C8B-B14F-4D97-AF65-F5344CB8AC3E}">
        <p14:creationId xmlns:p14="http://schemas.microsoft.com/office/powerpoint/2010/main" val="2274844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Switches in NFOs</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26</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9924E198-9D98-6C45-A299-E69D9D3C5E83}"/>
              </a:ext>
            </a:extLst>
          </p:cNvPr>
          <p:cNvPicPr>
            <a:picLocks noChangeAspect="1"/>
          </p:cNvPicPr>
          <p:nvPr/>
        </p:nvPicPr>
        <p:blipFill>
          <a:blip r:embed="rId9"/>
          <a:stretch>
            <a:fillRect/>
          </a:stretch>
        </p:blipFill>
        <p:spPr>
          <a:xfrm>
            <a:off x="1156138" y="2186152"/>
            <a:ext cx="6695090" cy="3566948"/>
          </a:xfrm>
          <a:prstGeom prst="rect">
            <a:avLst/>
          </a:prstGeom>
        </p:spPr>
      </p:pic>
    </p:spTree>
    <p:extLst>
      <p:ext uri="{BB962C8B-B14F-4D97-AF65-F5344CB8AC3E}">
        <p14:creationId xmlns:p14="http://schemas.microsoft.com/office/powerpoint/2010/main" val="104660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Cross Subsidization across schemes</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27</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a:extLst>
              <a:ext uri="{FF2B5EF4-FFF2-40B4-BE49-F238E27FC236}">
                <a16:creationId xmlns:a16="http://schemas.microsoft.com/office/drawing/2014/main" id="{D92BB65C-FE54-B596-76EB-074941748BEA}"/>
              </a:ext>
            </a:extLst>
          </p:cNvPr>
          <p:cNvGraphicFramePr>
            <a:graphicFrameLocks noGrp="1"/>
          </p:cNvGraphicFramePr>
          <p:nvPr>
            <p:extLst>
              <p:ext uri="{D42A27DB-BD31-4B8C-83A1-F6EECF244321}">
                <p14:modId xmlns:p14="http://schemas.microsoft.com/office/powerpoint/2010/main" val="3574031435"/>
              </p:ext>
            </p:extLst>
          </p:nvPr>
        </p:nvGraphicFramePr>
        <p:xfrm>
          <a:off x="952151" y="2270253"/>
          <a:ext cx="7239698" cy="3100862"/>
        </p:xfrm>
        <a:graphic>
          <a:graphicData uri="http://schemas.openxmlformats.org/drawingml/2006/table">
            <a:tbl>
              <a:tblPr/>
              <a:tblGrid>
                <a:gridCol w="1841422">
                  <a:extLst>
                    <a:ext uri="{9D8B030D-6E8A-4147-A177-3AD203B41FA5}">
                      <a16:colId xmlns:a16="http://schemas.microsoft.com/office/drawing/2014/main" val="924916493"/>
                    </a:ext>
                  </a:extLst>
                </a:gridCol>
                <a:gridCol w="969169">
                  <a:extLst>
                    <a:ext uri="{9D8B030D-6E8A-4147-A177-3AD203B41FA5}">
                      <a16:colId xmlns:a16="http://schemas.microsoft.com/office/drawing/2014/main" val="980693549"/>
                    </a:ext>
                  </a:extLst>
                </a:gridCol>
                <a:gridCol w="1032166">
                  <a:extLst>
                    <a:ext uri="{9D8B030D-6E8A-4147-A177-3AD203B41FA5}">
                      <a16:colId xmlns:a16="http://schemas.microsoft.com/office/drawing/2014/main" val="3399446336"/>
                    </a:ext>
                  </a:extLst>
                </a:gridCol>
                <a:gridCol w="1143620">
                  <a:extLst>
                    <a:ext uri="{9D8B030D-6E8A-4147-A177-3AD203B41FA5}">
                      <a16:colId xmlns:a16="http://schemas.microsoft.com/office/drawing/2014/main" val="1799488047"/>
                    </a:ext>
                  </a:extLst>
                </a:gridCol>
                <a:gridCol w="1148467">
                  <a:extLst>
                    <a:ext uri="{9D8B030D-6E8A-4147-A177-3AD203B41FA5}">
                      <a16:colId xmlns:a16="http://schemas.microsoft.com/office/drawing/2014/main" val="3825837587"/>
                    </a:ext>
                  </a:extLst>
                </a:gridCol>
                <a:gridCol w="1104854">
                  <a:extLst>
                    <a:ext uri="{9D8B030D-6E8A-4147-A177-3AD203B41FA5}">
                      <a16:colId xmlns:a16="http://schemas.microsoft.com/office/drawing/2014/main" val="669481320"/>
                    </a:ext>
                  </a:extLst>
                </a:gridCol>
              </a:tblGrid>
              <a:tr h="1062882">
                <a:tc>
                  <a:txBody>
                    <a:bodyPr/>
                    <a:lstStyle/>
                    <a:p>
                      <a:pPr algn="ctr" fontAlgn="ctr"/>
                      <a:r>
                        <a:rPr lang="en-IN" sz="1450" b="1" i="0" u="none" strike="noStrike">
                          <a:solidFill>
                            <a:srgbClr val="000000"/>
                          </a:solidFill>
                          <a:effectLst/>
                          <a:latin typeface="Arial" panose="020B0604020202020204" pitchFamily="34" charset="0"/>
                        </a:rPr>
                        <a:t>Category of Fund</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450" b="1" i="0" u="none" strike="noStrike">
                          <a:solidFill>
                            <a:srgbClr val="000000"/>
                          </a:solidFill>
                          <a:effectLst/>
                          <a:latin typeface="Arial" panose="020B0604020202020204" pitchFamily="34" charset="0"/>
                        </a:rPr>
                        <a:t>Total No of Schemes</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450" b="1" i="0" u="none" strike="noStrike">
                          <a:solidFill>
                            <a:srgbClr val="000000"/>
                          </a:solidFill>
                          <a:effectLst/>
                          <a:latin typeface="Arial" panose="020B0604020202020204" pitchFamily="34" charset="0"/>
                        </a:rPr>
                        <a:t>No of Schemes With -ve MGM Fees</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450" b="1" i="0" u="none" strike="noStrike">
                          <a:solidFill>
                            <a:srgbClr val="000000"/>
                          </a:solidFill>
                          <a:effectLst/>
                          <a:latin typeface="Arial" panose="020B0604020202020204" pitchFamily="34" charset="0"/>
                        </a:rPr>
                        <a:t>No of Schemes With Zero MGM Fees</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450" b="1" i="0" u="none" strike="noStrike">
                          <a:solidFill>
                            <a:srgbClr val="000000"/>
                          </a:solidFill>
                          <a:effectLst/>
                          <a:latin typeface="Arial" panose="020B0604020202020204" pitchFamily="34" charset="0"/>
                        </a:rPr>
                        <a:t>Total No of Schemes Cross Subsidised</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1450" b="1" i="0" u="none" strike="noStrike">
                          <a:solidFill>
                            <a:srgbClr val="000000"/>
                          </a:solidFill>
                          <a:effectLst/>
                          <a:latin typeface="Arial" panose="020B0604020202020204" pitchFamily="34" charset="0"/>
                        </a:rPr>
                        <a:t>% of Schemes violating </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46290399"/>
                  </a:ext>
                </a:extLst>
              </a:tr>
              <a:tr h="291140">
                <a:tc>
                  <a:txBody>
                    <a:bodyPr/>
                    <a:lstStyle/>
                    <a:p>
                      <a:pPr algn="l" fontAlgn="ctr"/>
                      <a:r>
                        <a:rPr lang="en-IN" sz="1450" b="0" i="0" u="none" strike="noStrike">
                          <a:solidFill>
                            <a:srgbClr val="000000"/>
                          </a:solidFill>
                          <a:effectLst/>
                          <a:latin typeface="Arial" panose="020B0604020202020204" pitchFamily="34" charset="0"/>
                        </a:rPr>
                        <a:t>Passive</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291</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26</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 </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26</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8.9%</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412803"/>
                  </a:ext>
                </a:extLst>
              </a:tr>
              <a:tr h="291140">
                <a:tc>
                  <a:txBody>
                    <a:bodyPr/>
                    <a:lstStyle/>
                    <a:p>
                      <a:pPr algn="l" fontAlgn="ctr"/>
                      <a:r>
                        <a:rPr lang="en-IN" sz="1450" b="0" i="0" u="none" strike="noStrike">
                          <a:solidFill>
                            <a:srgbClr val="000000"/>
                          </a:solidFill>
                          <a:effectLst/>
                          <a:latin typeface="Arial" panose="020B0604020202020204" pitchFamily="34" charset="0"/>
                        </a:rPr>
                        <a:t>A-FOF</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55</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3</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4</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7.3%</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70306"/>
                  </a:ext>
                </a:extLst>
              </a:tr>
              <a:tr h="291140">
                <a:tc>
                  <a:txBody>
                    <a:bodyPr/>
                    <a:lstStyle/>
                    <a:p>
                      <a:pPr algn="l" fontAlgn="ctr"/>
                      <a:r>
                        <a:rPr lang="en-IN" sz="1450" b="0" i="0" u="none" strike="noStrike">
                          <a:solidFill>
                            <a:srgbClr val="000000"/>
                          </a:solidFill>
                          <a:effectLst/>
                          <a:latin typeface="Arial" panose="020B0604020202020204" pitchFamily="34" charset="0"/>
                        </a:rPr>
                        <a:t>CE-Debt</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672</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9</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18</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27</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4.0%</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101367"/>
                  </a:ext>
                </a:extLst>
              </a:tr>
              <a:tr h="291140">
                <a:tc>
                  <a:txBody>
                    <a:bodyPr/>
                    <a:lstStyle/>
                    <a:p>
                      <a:pPr algn="l" fontAlgn="ctr"/>
                      <a:r>
                        <a:rPr lang="en-IN" sz="1450" b="0" i="0" u="none" strike="noStrike">
                          <a:solidFill>
                            <a:srgbClr val="000000"/>
                          </a:solidFill>
                          <a:effectLst/>
                          <a:latin typeface="Arial" panose="020B0604020202020204" pitchFamily="34" charset="0"/>
                        </a:rPr>
                        <a:t>CE-Equity</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68</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 </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1.5%</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17900"/>
                  </a:ext>
                </a:extLst>
              </a:tr>
              <a:tr h="291140">
                <a:tc>
                  <a:txBody>
                    <a:bodyPr/>
                    <a:lstStyle/>
                    <a:p>
                      <a:pPr algn="l" fontAlgn="ctr"/>
                      <a:r>
                        <a:rPr lang="en-IN" sz="1450" b="0" i="0" u="none" strike="noStrike">
                          <a:solidFill>
                            <a:srgbClr val="000000"/>
                          </a:solidFill>
                          <a:effectLst/>
                          <a:latin typeface="Arial" panose="020B0604020202020204" pitchFamily="34" charset="0"/>
                        </a:rPr>
                        <a:t>OE-Equity</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374</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 </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0.3%</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84469"/>
                  </a:ext>
                </a:extLst>
              </a:tr>
              <a:tr h="291140">
                <a:tc>
                  <a:txBody>
                    <a:bodyPr/>
                    <a:lstStyle/>
                    <a:p>
                      <a:pPr algn="l" fontAlgn="ctr"/>
                      <a:r>
                        <a:rPr lang="en-IN" sz="1450" b="0" i="0" u="none" strike="noStrike">
                          <a:solidFill>
                            <a:srgbClr val="000000"/>
                          </a:solidFill>
                          <a:effectLst/>
                          <a:latin typeface="Arial" panose="020B0604020202020204" pitchFamily="34" charset="0"/>
                        </a:rPr>
                        <a:t>OE-Debt</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321</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2</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 </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450" b="1" i="0" u="none" strike="noStrike">
                          <a:solidFill>
                            <a:srgbClr val="000000"/>
                          </a:solidFill>
                          <a:effectLst/>
                          <a:latin typeface="Arial" panose="020B0604020202020204" pitchFamily="34" charset="0"/>
                        </a:rPr>
                        <a:t>2</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450" b="0" i="0" u="none" strike="noStrike">
                          <a:solidFill>
                            <a:srgbClr val="000000"/>
                          </a:solidFill>
                          <a:effectLst/>
                          <a:latin typeface="Arial" panose="020B0604020202020204" pitchFamily="34" charset="0"/>
                        </a:rPr>
                        <a:t>0.6%</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470900"/>
                  </a:ext>
                </a:extLst>
              </a:tr>
              <a:tr h="291140">
                <a:tc>
                  <a:txBody>
                    <a:bodyPr/>
                    <a:lstStyle/>
                    <a:p>
                      <a:pPr algn="l" fontAlgn="ctr"/>
                      <a:r>
                        <a:rPr lang="en-IN" sz="1450" b="1" i="0" u="none" strike="noStrike">
                          <a:solidFill>
                            <a:srgbClr val="000000"/>
                          </a:solidFill>
                          <a:effectLst/>
                          <a:latin typeface="Arial" panose="020B0604020202020204" pitchFamily="34" charset="0"/>
                        </a:rPr>
                        <a:t>Total</a:t>
                      </a:r>
                    </a:p>
                  </a:txBody>
                  <a:tcPr marL="14557" marR="14557" marT="145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tc>
                  <a:txBody>
                    <a:bodyPr/>
                    <a:lstStyle/>
                    <a:p>
                      <a:pPr algn="ctr" fontAlgn="ctr"/>
                      <a:r>
                        <a:rPr lang="en-IN" sz="1450" b="1" i="0" u="none" strike="noStrike">
                          <a:solidFill>
                            <a:srgbClr val="000000"/>
                          </a:solidFill>
                          <a:effectLst/>
                          <a:latin typeface="Arial" panose="020B0604020202020204" pitchFamily="34" charset="0"/>
                        </a:rPr>
                        <a:t>1781</a:t>
                      </a:r>
                    </a:p>
                  </a:txBody>
                  <a:tcPr marL="14557" marR="14557" marT="145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tc>
                  <a:txBody>
                    <a:bodyPr/>
                    <a:lstStyle/>
                    <a:p>
                      <a:pPr algn="ctr" fontAlgn="ctr"/>
                      <a:r>
                        <a:rPr lang="en-IN" sz="1450" b="1" i="0" u="none" strike="noStrike">
                          <a:solidFill>
                            <a:srgbClr val="000000"/>
                          </a:solidFill>
                          <a:effectLst/>
                          <a:latin typeface="Arial" panose="020B0604020202020204" pitchFamily="34" charset="0"/>
                        </a:rPr>
                        <a:t>40</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tc>
                  <a:txBody>
                    <a:bodyPr/>
                    <a:lstStyle/>
                    <a:p>
                      <a:pPr algn="ctr" fontAlgn="ctr"/>
                      <a:r>
                        <a:rPr lang="en-IN" sz="1450" b="1" i="0" u="none" strike="noStrike">
                          <a:solidFill>
                            <a:srgbClr val="000000"/>
                          </a:solidFill>
                          <a:effectLst/>
                          <a:latin typeface="Arial" panose="020B0604020202020204" pitchFamily="34" charset="0"/>
                        </a:rPr>
                        <a:t>21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tc>
                  <a:txBody>
                    <a:bodyPr/>
                    <a:lstStyle/>
                    <a:p>
                      <a:pPr algn="ctr" fontAlgn="ctr"/>
                      <a:r>
                        <a:rPr lang="en-IN" sz="1450" b="1" i="0" u="none" strike="noStrike">
                          <a:solidFill>
                            <a:srgbClr val="000000"/>
                          </a:solidFill>
                          <a:effectLst/>
                          <a:latin typeface="Arial" panose="020B0604020202020204" pitchFamily="34" charset="0"/>
                        </a:rPr>
                        <a:t>61</a:t>
                      </a:r>
                    </a:p>
                  </a:txBody>
                  <a:tcPr marL="14557" marR="14557" marT="14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tc>
                  <a:txBody>
                    <a:bodyPr/>
                    <a:lstStyle/>
                    <a:p>
                      <a:pPr algn="ctr" fontAlgn="ctr"/>
                      <a:r>
                        <a:rPr lang="en-IN" sz="1450" b="1" i="0" u="none" strike="noStrike">
                          <a:solidFill>
                            <a:srgbClr val="000000"/>
                          </a:solidFill>
                          <a:effectLst/>
                          <a:latin typeface="Arial" panose="020B0604020202020204" pitchFamily="34" charset="0"/>
                        </a:rPr>
                        <a:t>3.4%</a:t>
                      </a:r>
                    </a:p>
                  </a:txBody>
                  <a:tcPr marL="14557" marR="14557" marT="145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3E3"/>
                    </a:solidFill>
                  </a:tcPr>
                </a:tc>
                <a:extLst>
                  <a:ext uri="{0D108BD9-81ED-4DB2-BD59-A6C34878D82A}">
                    <a16:rowId xmlns:a16="http://schemas.microsoft.com/office/drawing/2014/main" val="2254676928"/>
                  </a:ext>
                </a:extLst>
              </a:tr>
            </a:tbl>
          </a:graphicData>
        </a:graphic>
      </p:graphicFrame>
    </p:spTree>
    <p:extLst>
      <p:ext uri="{BB962C8B-B14F-4D97-AF65-F5344CB8AC3E}">
        <p14:creationId xmlns:p14="http://schemas.microsoft.com/office/powerpoint/2010/main" val="823877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US"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Additional cost incurred towards GST</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28</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D6203B3-1B3F-A705-7722-016CD8B7BDAE}"/>
              </a:ext>
            </a:extLst>
          </p:cNvPr>
          <p:cNvSpPr txBox="1"/>
          <p:nvPr/>
        </p:nvSpPr>
        <p:spPr>
          <a:xfrm>
            <a:off x="511276" y="2186542"/>
            <a:ext cx="8121447" cy="1420325"/>
          </a:xfrm>
          <a:prstGeom prst="rect">
            <a:avLst/>
          </a:prstGeom>
          <a:noFill/>
        </p:spPr>
        <p:txBody>
          <a:bodyPr wrap="square">
            <a:spAutoFit/>
          </a:bodyPr>
          <a:lstStyle/>
          <a:p>
            <a:pPr marR="0" lvl="0">
              <a:lnSpc>
                <a:spcPct val="150000"/>
              </a:lnSpc>
              <a:spcBef>
                <a:spcPts val="0"/>
              </a:spcBef>
              <a:spcAft>
                <a:spcPts val="800"/>
              </a:spcAft>
            </a:pPr>
            <a:r>
              <a:rPr lang="en-US" sz="2000" b="1">
                <a:effectLst/>
                <a:latin typeface="+mj-lt"/>
                <a:ea typeface="Times New Roman" panose="02020603050405020304" pitchFamily="18" charset="0"/>
              </a:rPr>
              <a:t>GST paid on management fees charged to the schemes and AMCs crediting back some amount to the scheme (Additional cost incurred towards GST).</a:t>
            </a:r>
            <a:endParaRPr lang="en-IN" sz="2000">
              <a:effectLst/>
              <a:latin typeface="+mj-lt"/>
              <a:ea typeface="Times New Roman" panose="02020603050405020304" pitchFamily="18" charset="0"/>
            </a:endParaRPr>
          </a:p>
        </p:txBody>
      </p:sp>
    </p:spTree>
    <p:extLst>
      <p:ext uri="{BB962C8B-B14F-4D97-AF65-F5344CB8AC3E}">
        <p14:creationId xmlns:p14="http://schemas.microsoft.com/office/powerpoint/2010/main" val="3417575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4" y="303312"/>
            <a:ext cx="5267325" cy="777875"/>
          </a:xfrm>
          <a:prstGeom prst="rect">
            <a:avLst/>
          </a:prstGeom>
        </p:spPr>
        <p:txBody>
          <a:bodyPr spcFirstLastPara="1" wrap="square" lIns="91425" tIns="91425" rIns="91425" bIns="91425" anchor="t" anchorCtr="0">
            <a:noAutofit/>
          </a:bodyPr>
          <a:lstStyle/>
          <a:p>
            <a:pPr>
              <a:buClr>
                <a:srgbClr val="000000"/>
              </a:buClr>
              <a:buSzPts val="990"/>
            </a:pPr>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Trend in AUM of Open End &amp; Close Ended Funds </a:t>
            </a:r>
            <a:endPar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29</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25E4A3A-C9A2-0E94-A9F0-0CDFD7BC3BB5}"/>
              </a:ext>
            </a:extLst>
          </p:cNvPr>
          <p:cNvSpPr txBox="1"/>
          <p:nvPr/>
        </p:nvSpPr>
        <p:spPr>
          <a:xfrm>
            <a:off x="219074" y="1861402"/>
            <a:ext cx="8718143" cy="1021883"/>
          </a:xfrm>
          <a:prstGeom prst="rect">
            <a:avLst/>
          </a:prstGeom>
          <a:noFill/>
        </p:spPr>
        <p:txBody>
          <a:bodyPr wrap="square">
            <a:spAutoFit/>
          </a:bodyPr>
          <a:lstStyle/>
          <a:p>
            <a:pPr algn="just">
              <a:lnSpc>
                <a:spcPct val="150000"/>
              </a:lnSpc>
            </a:pPr>
            <a:r>
              <a:rPr lang="en-IN">
                <a:effectLst/>
                <a:latin typeface="+mj-lt"/>
                <a:ea typeface="Times New Roman" panose="02020603050405020304" pitchFamily="18" charset="0"/>
              </a:rPr>
              <a:t>The 2018 numbers are based on the Study of expense ratio done by Foundation of Independent Financial Advisors (FIFA) and 2022 numbers are arrived at by applying the similar methodology to Dec 2022  Quarterly Average AUM and the latest available expense ratios.</a:t>
            </a:r>
            <a:endParaRPr lang="en-IN">
              <a:latin typeface="+mj-lt"/>
            </a:endParaRPr>
          </a:p>
        </p:txBody>
      </p:sp>
      <p:pic>
        <p:nvPicPr>
          <p:cNvPr id="2" name="Picture 1">
            <a:extLst>
              <a:ext uri="{FF2B5EF4-FFF2-40B4-BE49-F238E27FC236}">
                <a16:creationId xmlns:a16="http://schemas.microsoft.com/office/drawing/2014/main" id="{232424F8-BFEA-9536-A6B2-30316528DCF3}"/>
              </a:ext>
            </a:extLst>
          </p:cNvPr>
          <p:cNvPicPr>
            <a:picLocks noChangeAspect="1"/>
          </p:cNvPicPr>
          <p:nvPr/>
        </p:nvPicPr>
        <p:blipFill>
          <a:blip r:embed="rId9"/>
          <a:stretch>
            <a:fillRect/>
          </a:stretch>
        </p:blipFill>
        <p:spPr>
          <a:xfrm>
            <a:off x="1372784" y="2931068"/>
            <a:ext cx="6398433" cy="1928295"/>
          </a:xfrm>
          <a:prstGeom prst="rect">
            <a:avLst/>
          </a:prstGeom>
        </p:spPr>
      </p:pic>
      <p:sp>
        <p:nvSpPr>
          <p:cNvPr id="6" name="TextBox 5">
            <a:extLst>
              <a:ext uri="{FF2B5EF4-FFF2-40B4-BE49-F238E27FC236}">
                <a16:creationId xmlns:a16="http://schemas.microsoft.com/office/drawing/2014/main" id="{8BFE8264-208F-65C9-CD1F-FA070010FF15}"/>
              </a:ext>
            </a:extLst>
          </p:cNvPr>
          <p:cNvSpPr txBox="1"/>
          <p:nvPr/>
        </p:nvSpPr>
        <p:spPr>
          <a:xfrm>
            <a:off x="219074" y="4942528"/>
            <a:ext cx="8718143" cy="1021883"/>
          </a:xfrm>
          <a:prstGeom prst="rect">
            <a:avLst/>
          </a:prstGeom>
          <a:noFill/>
        </p:spPr>
        <p:txBody>
          <a:bodyPr wrap="square">
            <a:spAutoFit/>
          </a:bodyPr>
          <a:lstStyle/>
          <a:p>
            <a:pPr marR="0" algn="just">
              <a:lnSpc>
                <a:spcPct val="150000"/>
              </a:lnSpc>
              <a:spcBef>
                <a:spcPts val="0"/>
              </a:spcBef>
              <a:spcAft>
                <a:spcPts val="0"/>
              </a:spcAft>
            </a:pPr>
            <a:r>
              <a:rPr lang="en-IN">
                <a:effectLst/>
                <a:latin typeface="+mj-lt"/>
                <a:ea typeface="Times New Roman" panose="02020603050405020304" pitchFamily="18" charset="0"/>
              </a:rPr>
              <a:t>Between 2018 and 2022, there is a decline in Weighted Average TER for Equity Funds by 54 bps (-23%) and for Debt Fund 32bps (-31%).  There has already been a substantial decrease in TER and the same has been passed on as benefits of economies of scale to the investors over the years. </a:t>
            </a:r>
          </a:p>
        </p:txBody>
      </p:sp>
    </p:spTree>
    <p:extLst>
      <p:ext uri="{BB962C8B-B14F-4D97-AF65-F5344CB8AC3E}">
        <p14:creationId xmlns:p14="http://schemas.microsoft.com/office/powerpoint/2010/main" val="38114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050"/>
            <a:ext cx="4914855" cy="7386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a:defRPr sz="3600">
                <a:solidFill>
                  <a:schemeClr val="lt1"/>
                </a:solidFill>
                <a:latin typeface="Franklin Gothic Demi Cond" panose="020B0706030402020204" pitchFamily="34" charset="0"/>
                <a:ea typeface="Impact"/>
                <a:cs typeface="Impact"/>
              </a:defRPr>
            </a:lvl1pPr>
          </a:lstStyle>
          <a:p>
            <a:r>
              <a:rPr lang="en-IN" b="1">
                <a:latin typeface="Arial Unicode MS" panose="020B0604020202020204" pitchFamily="34" charset="-128"/>
                <a:ea typeface="Arial Unicode MS" panose="020B0604020202020204" pitchFamily="34" charset="-128"/>
                <a:cs typeface="Arial Unicode MS" panose="020B0604020202020204" pitchFamily="34" charset="-128"/>
                <a:sym typeface="Impact"/>
              </a:rPr>
              <a:t>Role of FIFA</a:t>
            </a:r>
            <a:endParaRPr b="1">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a:t>
            </a:fld>
            <a:endParaRPr lang="en-GB" b="1">
              <a:solidFill>
                <a:schemeClr val="bg1"/>
              </a:solidFill>
            </a:endParaRPr>
          </a:p>
        </p:txBody>
      </p:sp>
      <p:grpSp>
        <p:nvGrpSpPr>
          <p:cNvPr id="6" name="Group 5">
            <a:extLst>
              <a:ext uri="{FF2B5EF4-FFF2-40B4-BE49-F238E27FC236}">
                <a16:creationId xmlns:a16="http://schemas.microsoft.com/office/drawing/2014/main" id="{3F84ED40-057C-B0E4-9E00-DCCCEFC3A130}"/>
              </a:ext>
            </a:extLst>
          </p:cNvPr>
          <p:cNvGrpSpPr/>
          <p:nvPr/>
        </p:nvGrpSpPr>
        <p:grpSpPr>
          <a:xfrm>
            <a:off x="179388" y="2328000"/>
            <a:ext cx="8732302" cy="720000"/>
            <a:chOff x="205849" y="2590800"/>
            <a:chExt cx="8732302" cy="720000"/>
          </a:xfrm>
        </p:grpSpPr>
        <p:sp>
          <p:nvSpPr>
            <p:cNvPr id="3" name="Arrow: Pentagon 2">
              <a:extLst>
                <a:ext uri="{FF2B5EF4-FFF2-40B4-BE49-F238E27FC236}">
                  <a16:creationId xmlns:a16="http://schemas.microsoft.com/office/drawing/2014/main" id="{8D62C937-7FAE-F153-FF7B-DEA2CDB86115}"/>
                </a:ext>
              </a:extLst>
            </p:cNvPr>
            <p:cNvSpPr/>
            <p:nvPr/>
          </p:nvSpPr>
          <p:spPr>
            <a:xfrm>
              <a:off x="205849" y="2590800"/>
              <a:ext cx="1041060" cy="72000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Black" panose="020B0A04020102020204" pitchFamily="34" charset="0"/>
                  <a:cs typeface="Aharoni" panose="02010803020104030203" pitchFamily="2" charset="-79"/>
                </a:rPr>
                <a:t>1</a:t>
              </a:r>
              <a:endParaRPr lang="en-IN" sz="1600">
                <a:latin typeface="Arial Black" panose="020B0A04020102020204" pitchFamily="34" charset="0"/>
                <a:cs typeface="Aharoni" panose="02010803020104030203" pitchFamily="2" charset="-79"/>
              </a:endParaRPr>
            </a:p>
          </p:txBody>
        </p:sp>
        <p:sp>
          <p:nvSpPr>
            <p:cNvPr id="5" name="Arrow: Chevron 4">
              <a:extLst>
                <a:ext uri="{FF2B5EF4-FFF2-40B4-BE49-F238E27FC236}">
                  <a16:creationId xmlns:a16="http://schemas.microsoft.com/office/drawing/2014/main" id="{AB27BC53-145D-77D9-5567-F5B2065D9AD1}"/>
                </a:ext>
              </a:extLst>
            </p:cNvPr>
            <p:cNvSpPr/>
            <p:nvPr/>
          </p:nvSpPr>
          <p:spPr>
            <a:xfrm>
              <a:off x="1108641" y="2590800"/>
              <a:ext cx="7829510" cy="7200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50000"/>
                  </a:schemeClr>
                </a:buClr>
                <a:buSzPct val="130000"/>
              </a:pPr>
              <a:r>
                <a:rPr lang="en-US" sz="1500" b="1">
                  <a:solidFill>
                    <a:schemeClr val="accent5">
                      <a:lumMod val="50000"/>
                    </a:schemeClr>
                  </a:solidFill>
                  <a:effectLst/>
                  <a:latin typeface="Arial Black" panose="020B0A04020102020204" pitchFamily="34" charset="0"/>
                  <a:cs typeface="Aharoni" panose="02010803020104030203" pitchFamily="2" charset="-79"/>
                </a:rPr>
                <a:t>To </a:t>
              </a:r>
              <a:r>
                <a:rPr lang="en-IN" sz="1500" b="1">
                  <a:solidFill>
                    <a:schemeClr val="accent5">
                      <a:lumMod val="50000"/>
                    </a:schemeClr>
                  </a:solidFill>
                  <a:effectLst/>
                  <a:latin typeface="Arial Black" panose="020B0A04020102020204" pitchFamily="34" charset="0"/>
                  <a:cs typeface="Aharoni" panose="02010803020104030203" pitchFamily="2" charset="-79"/>
                </a:rPr>
                <a:t>establish</a:t>
              </a:r>
              <a:r>
                <a:rPr lang="en-US" sz="1500" b="1">
                  <a:solidFill>
                    <a:schemeClr val="accent5">
                      <a:lumMod val="50000"/>
                    </a:schemeClr>
                  </a:solidFill>
                  <a:effectLst/>
                  <a:latin typeface="Arial Black" panose="020B0A04020102020204" pitchFamily="34" charset="0"/>
                  <a:cs typeface="Aharoni" panose="02010803020104030203" pitchFamily="2" charset="-79"/>
                </a:rPr>
                <a:t> a bridge between the </a:t>
              </a:r>
              <a:r>
                <a:rPr lang="en-IN" sz="1500" b="1">
                  <a:solidFill>
                    <a:schemeClr val="accent5">
                      <a:lumMod val="50000"/>
                    </a:schemeClr>
                  </a:solidFill>
                  <a:latin typeface="Arial Black" panose="020B0A04020102020204" pitchFamily="34" charset="0"/>
                  <a:cs typeface="Aharoni" panose="02010803020104030203" pitchFamily="2" charset="-79"/>
                </a:rPr>
                <a:t>In</a:t>
              </a:r>
              <a:r>
                <a:rPr lang="en-US" sz="1500" b="1">
                  <a:solidFill>
                    <a:schemeClr val="accent5">
                      <a:lumMod val="50000"/>
                    </a:schemeClr>
                  </a:solidFill>
                  <a:effectLst/>
                  <a:latin typeface="Arial Black" panose="020B0A04020102020204" pitchFamily="34" charset="0"/>
                  <a:cs typeface="Aharoni" panose="02010803020104030203" pitchFamily="2" charset="-79"/>
                </a:rPr>
                <a:t>dustry</a:t>
              </a:r>
              <a:r>
                <a:rPr lang="en-IN" sz="1500" b="1">
                  <a:solidFill>
                    <a:schemeClr val="accent5">
                      <a:lumMod val="50000"/>
                    </a:schemeClr>
                  </a:solidFill>
                  <a:effectLst/>
                  <a:latin typeface="Arial Black" panose="020B0A04020102020204" pitchFamily="34" charset="0"/>
                  <a:cs typeface="Aharoni" panose="02010803020104030203" pitchFamily="2" charset="-79"/>
                </a:rPr>
                <a:t>, </a:t>
              </a:r>
              <a:r>
                <a:rPr lang="en-IN" sz="1500" b="1">
                  <a:solidFill>
                    <a:schemeClr val="accent5">
                      <a:lumMod val="50000"/>
                    </a:schemeClr>
                  </a:solidFill>
                  <a:latin typeface="Arial Black" panose="020B0A04020102020204" pitchFamily="34" charset="0"/>
                  <a:cs typeface="Aharoni" panose="02010803020104030203" pitchFamily="2" charset="-79"/>
                </a:rPr>
                <a:t>Go</a:t>
              </a:r>
              <a:r>
                <a:rPr lang="en-US" sz="1500" b="1">
                  <a:solidFill>
                    <a:schemeClr val="accent5">
                      <a:lumMod val="50000"/>
                    </a:schemeClr>
                  </a:solidFill>
                  <a:effectLst/>
                  <a:latin typeface="Arial Black" panose="020B0A04020102020204" pitchFamily="34" charset="0"/>
                  <a:cs typeface="Aharoni" panose="02010803020104030203" pitchFamily="2" charset="-79"/>
                </a:rPr>
                <a:t>vernmen</a:t>
              </a:r>
              <a:r>
                <a:rPr lang="en-IN" sz="1500" b="1">
                  <a:solidFill>
                    <a:schemeClr val="accent5">
                      <a:lumMod val="50000"/>
                    </a:schemeClr>
                  </a:solidFill>
                  <a:effectLst/>
                  <a:latin typeface="Arial Black" panose="020B0A04020102020204" pitchFamily="34" charset="0"/>
                  <a:cs typeface="Aharoni" panose="02010803020104030203" pitchFamily="2" charset="-79"/>
                </a:rPr>
                <a:t>t</a:t>
              </a:r>
              <a:r>
                <a:rPr lang="en-US" sz="1500" b="1">
                  <a:solidFill>
                    <a:schemeClr val="accent5">
                      <a:lumMod val="50000"/>
                    </a:schemeClr>
                  </a:solidFill>
                  <a:effectLst/>
                  <a:latin typeface="Arial Black" panose="020B0A04020102020204" pitchFamily="34" charset="0"/>
                  <a:cs typeface="Aharoni" panose="02010803020104030203" pitchFamily="2" charset="-79"/>
                </a:rPr>
                <a:t> Regulators &amp; </a:t>
              </a:r>
              <a:r>
                <a:rPr lang="en-IN" sz="1500" b="1">
                  <a:solidFill>
                    <a:schemeClr val="accent5">
                      <a:lumMod val="50000"/>
                    </a:schemeClr>
                  </a:solidFill>
                  <a:effectLst/>
                  <a:latin typeface="Arial Black" panose="020B0A04020102020204" pitchFamily="34" charset="0"/>
                  <a:cs typeface="Aharoni" panose="02010803020104030203" pitchFamily="2" charset="-79"/>
                </a:rPr>
                <a:t>Consumer</a:t>
              </a:r>
            </a:p>
          </p:txBody>
        </p:sp>
      </p:grpSp>
      <p:grpSp>
        <p:nvGrpSpPr>
          <p:cNvPr id="7" name="Group 6">
            <a:extLst>
              <a:ext uri="{FF2B5EF4-FFF2-40B4-BE49-F238E27FC236}">
                <a16:creationId xmlns:a16="http://schemas.microsoft.com/office/drawing/2014/main" id="{A1E10122-3180-7D2E-C4D9-68421ECFDBC2}"/>
              </a:ext>
            </a:extLst>
          </p:cNvPr>
          <p:cNvGrpSpPr/>
          <p:nvPr/>
        </p:nvGrpSpPr>
        <p:grpSpPr>
          <a:xfrm>
            <a:off x="179388" y="3207473"/>
            <a:ext cx="8732302" cy="720000"/>
            <a:chOff x="205849" y="2590800"/>
            <a:chExt cx="8732302" cy="720000"/>
          </a:xfrm>
        </p:grpSpPr>
        <p:sp>
          <p:nvSpPr>
            <p:cNvPr id="8" name="Arrow: Pentagon 7">
              <a:extLst>
                <a:ext uri="{FF2B5EF4-FFF2-40B4-BE49-F238E27FC236}">
                  <a16:creationId xmlns:a16="http://schemas.microsoft.com/office/drawing/2014/main" id="{61C6B51F-BD11-2776-3026-0BD116879D8C}"/>
                </a:ext>
              </a:extLst>
            </p:cNvPr>
            <p:cNvSpPr/>
            <p:nvPr/>
          </p:nvSpPr>
          <p:spPr>
            <a:xfrm>
              <a:off x="205849" y="2590800"/>
              <a:ext cx="1041060" cy="72000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Black" panose="020B0A04020102020204" pitchFamily="34" charset="0"/>
                  <a:cs typeface="Aharoni" panose="02010803020104030203" pitchFamily="2" charset="-79"/>
                </a:rPr>
                <a:t>2</a:t>
              </a:r>
              <a:endParaRPr lang="en-IN" sz="1600">
                <a:latin typeface="Arial Black" panose="020B0A04020102020204" pitchFamily="34" charset="0"/>
                <a:cs typeface="Aharoni" panose="02010803020104030203" pitchFamily="2" charset="-79"/>
              </a:endParaRPr>
            </a:p>
          </p:txBody>
        </p:sp>
        <p:sp>
          <p:nvSpPr>
            <p:cNvPr id="9" name="Arrow: Chevron 8">
              <a:extLst>
                <a:ext uri="{FF2B5EF4-FFF2-40B4-BE49-F238E27FC236}">
                  <a16:creationId xmlns:a16="http://schemas.microsoft.com/office/drawing/2014/main" id="{6CE562C6-6E5B-A046-FA06-E07B3420F200}"/>
                </a:ext>
              </a:extLst>
            </p:cNvPr>
            <p:cNvSpPr/>
            <p:nvPr/>
          </p:nvSpPr>
          <p:spPr>
            <a:xfrm>
              <a:off x="1108641" y="2590800"/>
              <a:ext cx="7829510" cy="7200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50000"/>
                  </a:schemeClr>
                </a:buClr>
                <a:buSzPct val="130000"/>
              </a:pPr>
              <a:r>
                <a:rPr lang="en-US" sz="1500" b="1">
                  <a:solidFill>
                    <a:schemeClr val="accent5">
                      <a:lumMod val="50000"/>
                    </a:schemeClr>
                  </a:solidFill>
                  <a:effectLst/>
                  <a:latin typeface="Arial Black" panose="020B0A04020102020204" pitchFamily="34" charset="0"/>
                  <a:cs typeface="Aharoni" panose="02010803020104030203" pitchFamily="2" charset="-79"/>
                </a:rPr>
                <a:t>To provide a Common Voice for all the members </a:t>
              </a:r>
            </a:p>
          </p:txBody>
        </p:sp>
      </p:grpSp>
      <p:grpSp>
        <p:nvGrpSpPr>
          <p:cNvPr id="10" name="Group 9">
            <a:extLst>
              <a:ext uri="{FF2B5EF4-FFF2-40B4-BE49-F238E27FC236}">
                <a16:creationId xmlns:a16="http://schemas.microsoft.com/office/drawing/2014/main" id="{97F65AC7-6D62-702C-2E48-DCCAF245EB9C}"/>
              </a:ext>
            </a:extLst>
          </p:cNvPr>
          <p:cNvGrpSpPr/>
          <p:nvPr/>
        </p:nvGrpSpPr>
        <p:grpSpPr>
          <a:xfrm>
            <a:off x="179388" y="4086946"/>
            <a:ext cx="8732302" cy="720000"/>
            <a:chOff x="205849" y="2590800"/>
            <a:chExt cx="8732302" cy="720000"/>
          </a:xfrm>
        </p:grpSpPr>
        <p:sp>
          <p:nvSpPr>
            <p:cNvPr id="11" name="Arrow: Pentagon 10">
              <a:extLst>
                <a:ext uri="{FF2B5EF4-FFF2-40B4-BE49-F238E27FC236}">
                  <a16:creationId xmlns:a16="http://schemas.microsoft.com/office/drawing/2014/main" id="{0C0BBB33-9BEA-8AD3-94ED-7E1C8128D01C}"/>
                </a:ext>
              </a:extLst>
            </p:cNvPr>
            <p:cNvSpPr/>
            <p:nvPr/>
          </p:nvSpPr>
          <p:spPr>
            <a:xfrm>
              <a:off x="205849" y="2590800"/>
              <a:ext cx="1041060" cy="72000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Black" panose="020B0A04020102020204" pitchFamily="34" charset="0"/>
                  <a:cs typeface="Aharoni" panose="02010803020104030203" pitchFamily="2" charset="-79"/>
                </a:rPr>
                <a:t>3</a:t>
              </a:r>
              <a:endParaRPr lang="en-IN" sz="1600">
                <a:latin typeface="Arial Black" panose="020B0A04020102020204" pitchFamily="34" charset="0"/>
                <a:cs typeface="Aharoni" panose="02010803020104030203" pitchFamily="2" charset="-79"/>
              </a:endParaRPr>
            </a:p>
          </p:txBody>
        </p:sp>
        <p:sp>
          <p:nvSpPr>
            <p:cNvPr id="12" name="Arrow: Chevron 11">
              <a:extLst>
                <a:ext uri="{FF2B5EF4-FFF2-40B4-BE49-F238E27FC236}">
                  <a16:creationId xmlns:a16="http://schemas.microsoft.com/office/drawing/2014/main" id="{3E34DCFA-F4F0-A077-14D6-EC2A78F47089}"/>
                </a:ext>
              </a:extLst>
            </p:cNvPr>
            <p:cNvSpPr/>
            <p:nvPr/>
          </p:nvSpPr>
          <p:spPr>
            <a:xfrm>
              <a:off x="1108641" y="2590800"/>
              <a:ext cx="7829510" cy="7200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50000"/>
                  </a:schemeClr>
                </a:buClr>
                <a:buSzPct val="130000"/>
              </a:pPr>
              <a:r>
                <a:rPr lang="en-US" sz="1500" b="1">
                  <a:solidFill>
                    <a:schemeClr val="accent5">
                      <a:lumMod val="50000"/>
                    </a:schemeClr>
                  </a:solidFill>
                  <a:effectLst/>
                  <a:latin typeface="Arial Black" panose="020B0A04020102020204" pitchFamily="34" charset="0"/>
                  <a:cs typeface="Aharoni" panose="02010803020104030203" pitchFamily="2" charset="-79"/>
                </a:rPr>
                <a:t>To provide Networking Opportunities </a:t>
              </a:r>
            </a:p>
          </p:txBody>
        </p:sp>
      </p:grpSp>
      <p:grpSp>
        <p:nvGrpSpPr>
          <p:cNvPr id="16" name="Group 15">
            <a:extLst>
              <a:ext uri="{FF2B5EF4-FFF2-40B4-BE49-F238E27FC236}">
                <a16:creationId xmlns:a16="http://schemas.microsoft.com/office/drawing/2014/main" id="{35CC83CC-AB4D-04F6-8609-706EB461BCE2}"/>
              </a:ext>
            </a:extLst>
          </p:cNvPr>
          <p:cNvGrpSpPr/>
          <p:nvPr/>
        </p:nvGrpSpPr>
        <p:grpSpPr>
          <a:xfrm>
            <a:off x="179388" y="4966418"/>
            <a:ext cx="8732302" cy="720000"/>
            <a:chOff x="205849" y="2590800"/>
            <a:chExt cx="8732302" cy="720000"/>
          </a:xfrm>
        </p:grpSpPr>
        <p:sp>
          <p:nvSpPr>
            <p:cNvPr id="17" name="Arrow: Pentagon 16">
              <a:extLst>
                <a:ext uri="{FF2B5EF4-FFF2-40B4-BE49-F238E27FC236}">
                  <a16:creationId xmlns:a16="http://schemas.microsoft.com/office/drawing/2014/main" id="{CA209C46-C64F-1113-5179-C96B8D109418}"/>
                </a:ext>
              </a:extLst>
            </p:cNvPr>
            <p:cNvSpPr/>
            <p:nvPr/>
          </p:nvSpPr>
          <p:spPr>
            <a:xfrm>
              <a:off x="205849" y="2590800"/>
              <a:ext cx="1041060" cy="72000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Black" panose="020B0A04020102020204" pitchFamily="34" charset="0"/>
                  <a:cs typeface="Aharoni" panose="02010803020104030203" pitchFamily="2" charset="-79"/>
                </a:rPr>
                <a:t>4</a:t>
              </a:r>
              <a:endParaRPr lang="en-IN" sz="1600">
                <a:latin typeface="Arial Black" panose="020B0A04020102020204" pitchFamily="34" charset="0"/>
                <a:cs typeface="Aharoni" panose="02010803020104030203" pitchFamily="2" charset="-79"/>
              </a:endParaRPr>
            </a:p>
          </p:txBody>
        </p:sp>
        <p:sp>
          <p:nvSpPr>
            <p:cNvPr id="18" name="Arrow: Chevron 17">
              <a:extLst>
                <a:ext uri="{FF2B5EF4-FFF2-40B4-BE49-F238E27FC236}">
                  <a16:creationId xmlns:a16="http://schemas.microsoft.com/office/drawing/2014/main" id="{9CDD20BF-01A0-522B-4212-E1150F72E1E3}"/>
                </a:ext>
              </a:extLst>
            </p:cNvPr>
            <p:cNvSpPr/>
            <p:nvPr/>
          </p:nvSpPr>
          <p:spPr>
            <a:xfrm>
              <a:off x="1108641" y="2590800"/>
              <a:ext cx="7829510" cy="7200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50000"/>
                  </a:schemeClr>
                </a:buClr>
                <a:buSzPct val="130000"/>
              </a:pPr>
              <a:r>
                <a:rPr lang="en-US" sz="1500" b="1">
                  <a:solidFill>
                    <a:schemeClr val="accent5">
                      <a:lumMod val="50000"/>
                    </a:schemeClr>
                  </a:solidFill>
                  <a:effectLst/>
                  <a:latin typeface="Arial Black" panose="020B0A04020102020204" pitchFamily="34" charset="0"/>
                  <a:cs typeface="Aharoni" panose="02010803020104030203" pitchFamily="2" charset="-79"/>
                </a:rPr>
                <a:t>To Introduce and Promote Best Practices and bring Excellence in Service provided to Investors</a:t>
              </a:r>
            </a:p>
          </p:txBody>
        </p:sp>
      </p:grpSp>
    </p:spTree>
    <p:extLst>
      <p:ext uri="{BB962C8B-B14F-4D97-AF65-F5344CB8AC3E}">
        <p14:creationId xmlns:p14="http://schemas.microsoft.com/office/powerpoint/2010/main" val="2320724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br>
              <a:rPr lang="en-IN" sz="3600">
                <a:ln w="0"/>
                <a:solidFill>
                  <a:schemeClr val="tx1"/>
                </a:solidFill>
                <a:effectLst>
                  <a:outerShdw blurRad="38100" dist="19050" dir="2700000" algn="tl" rotWithShape="0">
                    <a:schemeClr val="dk1">
                      <a:alpha val="40000"/>
                    </a:schemeClr>
                  </a:outerShdw>
                </a:effectLst>
              </a:rPr>
            </a:b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30</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8D0C235-72D0-FB4A-35E7-DC491CB6F5DA}"/>
              </a:ext>
            </a:extLst>
          </p:cNvPr>
          <p:cNvSpPr txBox="1"/>
          <p:nvPr/>
        </p:nvSpPr>
        <p:spPr>
          <a:xfrm>
            <a:off x="0" y="2506378"/>
            <a:ext cx="9144000" cy="1200329"/>
          </a:xfrm>
          <a:prstGeom prst="rect">
            <a:avLst/>
          </a:prstGeom>
          <a:noFill/>
        </p:spPr>
        <p:txBody>
          <a:bodyPr wrap="square">
            <a:spAutoFit/>
          </a:bodyPr>
          <a:lstStyle/>
          <a:p>
            <a:pPr algn="ctr"/>
            <a:r>
              <a:rPr lang="en-GB" sz="5400">
                <a:ln w="0"/>
                <a:solidFill>
                  <a:schemeClr val="tx1"/>
                </a:solidFill>
                <a:effectLst>
                  <a:outerShdw blurRad="38100" dist="19050" dir="2700000" algn="tl" rotWithShape="0">
                    <a:schemeClr val="dk1">
                      <a:alpha val="40000"/>
                    </a:schemeClr>
                  </a:outerShdw>
                </a:effectLst>
              </a:rPr>
              <a:t> </a:t>
            </a:r>
          </a:p>
          <a:p>
            <a:pPr algn="ctr"/>
            <a:endParaRPr lang="en-GB" sz="1800">
              <a:ln w="0"/>
              <a:solidFill>
                <a:schemeClr val="tx1"/>
              </a:solidFill>
              <a:effectLst>
                <a:outerShdw blurRad="38100" dist="19050" dir="2700000" algn="tl" rotWithShape="0">
                  <a:schemeClr val="dk1">
                    <a:alpha val="40000"/>
                  </a:schemeClr>
                </a:outerShdw>
              </a:effectLst>
            </a:endParaRPr>
          </a:p>
        </p:txBody>
      </p:sp>
      <p:sp>
        <p:nvSpPr>
          <p:cNvPr id="2" name="Google Shape;88;p18">
            <a:extLst>
              <a:ext uri="{FF2B5EF4-FFF2-40B4-BE49-F238E27FC236}">
                <a16:creationId xmlns:a16="http://schemas.microsoft.com/office/drawing/2014/main" id="{0C2F488A-6620-36A7-7462-FC14EA8A3B06}"/>
              </a:ext>
            </a:extLst>
          </p:cNvPr>
          <p:cNvSpPr txBox="1">
            <a:spLocks/>
          </p:cNvSpPr>
          <p:nvPr/>
        </p:nvSpPr>
        <p:spPr>
          <a:xfrm>
            <a:off x="133350" y="180294"/>
            <a:ext cx="5010150" cy="77787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TER Review</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6" name="TextBox 5">
            <a:extLst>
              <a:ext uri="{FF2B5EF4-FFF2-40B4-BE49-F238E27FC236}">
                <a16:creationId xmlns:a16="http://schemas.microsoft.com/office/drawing/2014/main" id="{63D2968A-E333-8B8F-AA22-95672A31D8A9}"/>
              </a:ext>
            </a:extLst>
          </p:cNvPr>
          <p:cNvSpPr txBox="1"/>
          <p:nvPr/>
        </p:nvSpPr>
        <p:spPr>
          <a:xfrm>
            <a:off x="1" y="3881658"/>
            <a:ext cx="9144000" cy="523220"/>
          </a:xfrm>
          <a:prstGeom prst="rect">
            <a:avLst/>
          </a:prstGeom>
          <a:noFill/>
        </p:spPr>
        <p:txBody>
          <a:bodyPr wrap="square">
            <a:spAutoFit/>
          </a:bodyPr>
          <a:lstStyle/>
          <a:p>
            <a:pPr algn="ctr"/>
            <a:r>
              <a:rPr lang="en-IN" sz="2800">
                <a:ln w="0"/>
                <a:solidFill>
                  <a:schemeClr val="tx1"/>
                </a:solidFill>
                <a:effectLst>
                  <a:outerShdw blurRad="38100" dist="19050" dir="2700000" algn="tl" rotWithShape="0">
                    <a:schemeClr val="dk1">
                      <a:alpha val="40000"/>
                    </a:schemeClr>
                  </a:outerShdw>
                </a:effectLst>
              </a:rPr>
              <a:t>OTHER POINTS FOR DELIBERATION </a:t>
            </a:r>
          </a:p>
        </p:txBody>
      </p:sp>
    </p:spTree>
    <p:extLst>
      <p:ext uri="{BB962C8B-B14F-4D97-AF65-F5344CB8AC3E}">
        <p14:creationId xmlns:p14="http://schemas.microsoft.com/office/powerpoint/2010/main" val="636024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Count of MFD </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31</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a:extLst>
              <a:ext uri="{FF2B5EF4-FFF2-40B4-BE49-F238E27FC236}">
                <a16:creationId xmlns:a16="http://schemas.microsoft.com/office/drawing/2014/main" id="{C2096E44-EDE2-D6A2-22EA-DDD7942C563E}"/>
              </a:ext>
            </a:extLst>
          </p:cNvPr>
          <p:cNvGraphicFramePr>
            <a:graphicFrameLocks noGrp="1"/>
          </p:cNvGraphicFramePr>
          <p:nvPr>
            <p:extLst>
              <p:ext uri="{D42A27DB-BD31-4B8C-83A1-F6EECF244321}">
                <p14:modId xmlns:p14="http://schemas.microsoft.com/office/powerpoint/2010/main" val="3419486581"/>
              </p:ext>
            </p:extLst>
          </p:nvPr>
        </p:nvGraphicFramePr>
        <p:xfrm>
          <a:off x="1531788" y="1914723"/>
          <a:ext cx="6080424" cy="4076504"/>
        </p:xfrm>
        <a:graphic>
          <a:graphicData uri="http://schemas.openxmlformats.org/drawingml/2006/table">
            <a:tbl>
              <a:tblPr firstRow="1" firstCol="1" bandRow="1">
                <a:effectLst>
                  <a:outerShdw blurRad="50800" dist="38100" dir="5400000" algn="t" rotWithShape="0">
                    <a:prstClr val="black">
                      <a:alpha val="40000"/>
                    </a:prstClr>
                  </a:outerShdw>
                </a:effectLst>
                <a:tableStyleId>{7DF18680-E054-41AD-8BC1-D1AEF772440D}</a:tableStyleId>
              </a:tblPr>
              <a:tblGrid>
                <a:gridCol w="1456494">
                  <a:extLst>
                    <a:ext uri="{9D8B030D-6E8A-4147-A177-3AD203B41FA5}">
                      <a16:colId xmlns:a16="http://schemas.microsoft.com/office/drawing/2014/main" val="415014767"/>
                    </a:ext>
                  </a:extLst>
                </a:gridCol>
                <a:gridCol w="1722640">
                  <a:extLst>
                    <a:ext uri="{9D8B030D-6E8A-4147-A177-3AD203B41FA5}">
                      <a16:colId xmlns:a16="http://schemas.microsoft.com/office/drawing/2014/main" val="1086961711"/>
                    </a:ext>
                  </a:extLst>
                </a:gridCol>
                <a:gridCol w="1519862">
                  <a:extLst>
                    <a:ext uri="{9D8B030D-6E8A-4147-A177-3AD203B41FA5}">
                      <a16:colId xmlns:a16="http://schemas.microsoft.com/office/drawing/2014/main" val="1002627963"/>
                    </a:ext>
                  </a:extLst>
                </a:gridCol>
                <a:gridCol w="1381428">
                  <a:extLst>
                    <a:ext uri="{9D8B030D-6E8A-4147-A177-3AD203B41FA5}">
                      <a16:colId xmlns:a16="http://schemas.microsoft.com/office/drawing/2014/main" val="1500082513"/>
                    </a:ext>
                  </a:extLst>
                </a:gridCol>
              </a:tblGrid>
              <a:tr h="309411">
                <a:tc gridSpan="4">
                  <a:txBody>
                    <a:bodyPr/>
                    <a:lstStyle/>
                    <a:p>
                      <a:pPr marL="0" marR="0" algn="ctr">
                        <a:spcBef>
                          <a:spcPts val="600"/>
                        </a:spcBef>
                        <a:spcAft>
                          <a:spcPts val="600"/>
                        </a:spcAft>
                      </a:pPr>
                      <a:r>
                        <a:rPr lang="en-IN" sz="1300">
                          <a:effectLst/>
                        </a:rPr>
                        <a:t>Distribution of MFD based on AUM</a:t>
                      </a:r>
                      <a:endParaRPr lang="en-IN" sz="1300">
                        <a:effectLst/>
                        <a:latin typeface="+mn-lt"/>
                        <a:ea typeface="Arial Unicode MS" panose="020B0604020202020204" charset="-128"/>
                        <a:cs typeface="Arial Unicode MS" panose="020B0604020202020204" charset="-128"/>
                      </a:endParaRPr>
                    </a:p>
                  </a:txBody>
                  <a:tcPr marL="74840" marR="74840" marT="0" marB="0" anchor="ctr">
                    <a:solidFill>
                      <a:schemeClr val="accent5">
                        <a:lumMod val="75000"/>
                      </a:schemeClr>
                    </a:solidFill>
                  </a:tcPr>
                </a:tc>
                <a:tc hMerge="1">
                  <a:txBody>
                    <a:bodyPr/>
                    <a:lstStyle/>
                    <a:p>
                      <a:endParaRPr lang="en-IN"/>
                    </a:p>
                  </a:txBody>
                  <a:tcPr/>
                </a:tc>
                <a:tc hMerge="1">
                  <a:txBody>
                    <a:bodyPr/>
                    <a:lstStyle/>
                    <a:p>
                      <a:endParaRPr lang="en-IN"/>
                    </a:p>
                  </a:txBody>
                  <a:tcPr/>
                </a:tc>
                <a:tc hMerge="1">
                  <a:txBody>
                    <a:bodyPr/>
                    <a:lstStyle/>
                    <a:p>
                      <a:pPr algn="ctr"/>
                      <a:endParaRPr lang="en-IN" sz="1200">
                        <a:effectLst/>
                        <a:latin typeface="+mn-lt"/>
                        <a:ea typeface="Arial Unicode MS" panose="020B0604020202020204" charset="-128"/>
                        <a:cs typeface="Arial Unicode MS" panose="020B0604020202020204" charset="-128"/>
                      </a:endParaRPr>
                    </a:p>
                  </a:txBody>
                  <a:tcPr marL="68580" marR="68580" marT="0" marB="0" anchor="ctr"/>
                </a:tc>
                <a:extLst>
                  <a:ext uri="{0D108BD9-81ED-4DB2-BD59-A6C34878D82A}">
                    <a16:rowId xmlns:a16="http://schemas.microsoft.com/office/drawing/2014/main" val="3372371718"/>
                  </a:ext>
                </a:extLst>
              </a:tr>
              <a:tr h="556942">
                <a:tc gridSpan="2">
                  <a:txBody>
                    <a:bodyPr/>
                    <a:lstStyle/>
                    <a:p>
                      <a:pPr marL="0" marR="0" algn="ctr">
                        <a:spcBef>
                          <a:spcPts val="600"/>
                        </a:spcBef>
                        <a:spcAft>
                          <a:spcPts val="600"/>
                        </a:spcAft>
                      </a:pPr>
                      <a:r>
                        <a:rPr lang="en-IN" sz="1300">
                          <a:solidFill>
                            <a:schemeClr val="tx1"/>
                          </a:solidFill>
                          <a:effectLst/>
                        </a:rPr>
                        <a:t>AUM Range of MFD Rs Crores</a:t>
                      </a:r>
                      <a:endParaRPr lang="en-IN" sz="1300">
                        <a:solidFill>
                          <a:schemeClr val="tx1"/>
                        </a:solidFill>
                        <a:effectLst/>
                        <a:latin typeface="+mn-lt"/>
                        <a:ea typeface="Arial Unicode MS" panose="020B0604020202020204" charset="-128"/>
                        <a:cs typeface="Arial Unicode MS" panose="020B0604020202020204" charset="-128"/>
                      </a:endParaRPr>
                    </a:p>
                  </a:txBody>
                  <a:tcPr marL="99787" marR="99787" marT="49894" marB="49894" anchor="ctr">
                    <a:solidFill>
                      <a:srgbClr val="CBDDE1"/>
                    </a:solidFill>
                  </a:tcPr>
                </a:tc>
                <a:tc hMerge="1">
                  <a:txBody>
                    <a:bodyPr/>
                    <a:lstStyle/>
                    <a:p>
                      <a:endParaRPr lang="en-IN"/>
                    </a:p>
                  </a:txBody>
                  <a:tcPr/>
                </a:tc>
                <a:tc gridSpan="2">
                  <a:txBody>
                    <a:bodyPr/>
                    <a:lstStyle/>
                    <a:p>
                      <a:pPr marL="0" marR="0" algn="ctr">
                        <a:spcBef>
                          <a:spcPts val="600"/>
                        </a:spcBef>
                        <a:spcAft>
                          <a:spcPts val="600"/>
                        </a:spcAft>
                      </a:pPr>
                      <a:r>
                        <a:rPr lang="en-IN" sz="1300" b="1">
                          <a:effectLst/>
                        </a:rPr>
                        <a:t>No of Distributors</a:t>
                      </a:r>
                      <a:endParaRPr lang="en-IN" sz="1300" b="1">
                        <a:effectLst/>
                        <a:latin typeface="+mn-lt"/>
                        <a:ea typeface="Arial Unicode MS" panose="020B0604020202020204" charset="-128"/>
                        <a:cs typeface="Arial Unicode MS" panose="020B0604020202020204" charset="-128"/>
                      </a:endParaRPr>
                    </a:p>
                  </a:txBody>
                  <a:tcPr marL="99787" marR="99787" marT="49894" marB="49894" anchor="ctr"/>
                </a:tc>
                <a:tc hMerge="1">
                  <a:txBody>
                    <a:bodyPr/>
                    <a:lstStyle/>
                    <a:p>
                      <a:endParaRPr lang="en-IN"/>
                    </a:p>
                  </a:txBody>
                  <a:tcPr/>
                </a:tc>
                <a:extLst>
                  <a:ext uri="{0D108BD9-81ED-4DB2-BD59-A6C34878D82A}">
                    <a16:rowId xmlns:a16="http://schemas.microsoft.com/office/drawing/2014/main" val="3028669085"/>
                  </a:ext>
                </a:extLst>
              </a:tr>
              <a:tr h="309411">
                <a:tc>
                  <a:txBody>
                    <a:bodyPr/>
                    <a:lstStyle/>
                    <a:p>
                      <a:pPr marL="0" marR="0" algn="ctr">
                        <a:spcBef>
                          <a:spcPts val="600"/>
                        </a:spcBef>
                        <a:spcAft>
                          <a:spcPts val="600"/>
                        </a:spcAft>
                      </a:pPr>
                      <a:r>
                        <a:rPr lang="en-IN" sz="1300" b="1">
                          <a:effectLst/>
                        </a:rPr>
                        <a:t>Lower</a:t>
                      </a:r>
                      <a:endParaRPr lang="en-IN" sz="1300" b="1">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b="1">
                          <a:effectLst/>
                        </a:rPr>
                        <a:t>Upper</a:t>
                      </a:r>
                      <a:endParaRPr lang="en-IN" sz="1300" b="1">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b="1">
                          <a:effectLst/>
                        </a:rPr>
                        <a:t>No</a:t>
                      </a:r>
                      <a:endParaRPr lang="en-IN" sz="1300" b="1">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b="1">
                          <a:effectLst/>
                        </a:rPr>
                        <a:t>Cum</a:t>
                      </a:r>
                      <a:endParaRPr lang="en-IN" sz="1300" b="1">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2376784333"/>
                  </a:ext>
                </a:extLst>
              </a:tr>
              <a:tr h="290074">
                <a:tc>
                  <a:txBody>
                    <a:bodyPr/>
                    <a:lstStyle/>
                    <a:p>
                      <a:pPr algn="ct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algn="ct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algn="ct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algn="ct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3232794573"/>
                  </a:ext>
                </a:extLst>
              </a:tr>
              <a:tr h="290074">
                <a:tc>
                  <a:txBody>
                    <a:bodyPr/>
                    <a:lstStyle/>
                    <a:p>
                      <a:pPr marL="0" marR="0" algn="ctr">
                        <a:spcBef>
                          <a:spcPts val="600"/>
                        </a:spcBef>
                        <a:spcAft>
                          <a:spcPts val="600"/>
                        </a:spcAft>
                      </a:pPr>
                      <a:r>
                        <a:rPr lang="en-IN" sz="1300">
                          <a:effectLst/>
                        </a:rPr>
                        <a:t>1000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 </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48</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48</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3122567449"/>
                  </a:ext>
                </a:extLst>
              </a:tr>
              <a:tr h="290074">
                <a:tc>
                  <a:txBody>
                    <a:bodyPr/>
                    <a:lstStyle/>
                    <a:p>
                      <a:pPr marL="0" marR="0" algn="ctr">
                        <a:spcBef>
                          <a:spcPts val="600"/>
                        </a:spcBef>
                        <a:spcAft>
                          <a:spcPts val="600"/>
                        </a:spcAft>
                      </a:pPr>
                      <a:r>
                        <a:rPr lang="en-IN" sz="1300">
                          <a:effectLst/>
                        </a:rPr>
                        <a:t>500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1000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148</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1625832581"/>
                  </a:ext>
                </a:extLst>
              </a:tr>
              <a:tr h="290074">
                <a:tc>
                  <a:txBody>
                    <a:bodyPr/>
                    <a:lstStyle/>
                    <a:p>
                      <a:pPr marL="0" marR="0" algn="ctr">
                        <a:spcBef>
                          <a:spcPts val="600"/>
                        </a:spcBef>
                        <a:spcAft>
                          <a:spcPts val="600"/>
                        </a:spcAft>
                      </a:pPr>
                      <a:r>
                        <a:rPr lang="en-IN" sz="1300">
                          <a:effectLst/>
                        </a:rPr>
                        <a:t>300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500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182</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330</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338752386"/>
                  </a:ext>
                </a:extLst>
              </a:tr>
              <a:tr h="290074">
                <a:tc>
                  <a:txBody>
                    <a:bodyPr/>
                    <a:lstStyle/>
                    <a:p>
                      <a:pPr marL="0" marR="0" algn="ctr">
                        <a:spcBef>
                          <a:spcPts val="600"/>
                        </a:spcBef>
                        <a:spcAft>
                          <a:spcPts val="600"/>
                        </a:spcAft>
                      </a:pPr>
                      <a:r>
                        <a:rPr lang="en-IN" sz="1300">
                          <a:effectLst/>
                        </a:rPr>
                        <a:t>100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300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1215</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1545</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3603693416"/>
                  </a:ext>
                </a:extLst>
              </a:tr>
              <a:tr h="290074">
                <a:tc>
                  <a:txBody>
                    <a:bodyPr/>
                    <a:lstStyle/>
                    <a:p>
                      <a:pPr marL="0" marR="0" algn="ctr">
                        <a:spcBef>
                          <a:spcPts val="600"/>
                        </a:spcBef>
                        <a:spcAft>
                          <a:spcPts val="600"/>
                        </a:spcAft>
                      </a:pPr>
                      <a:r>
                        <a:rPr lang="en-IN" sz="1300">
                          <a:effectLst/>
                        </a:rPr>
                        <a:t>50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100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1911</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3456</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1490154070"/>
                  </a:ext>
                </a:extLst>
              </a:tr>
              <a:tr h="290074">
                <a:tc>
                  <a:txBody>
                    <a:bodyPr/>
                    <a:lstStyle/>
                    <a:p>
                      <a:pPr marL="0" marR="0" algn="ctr">
                        <a:spcBef>
                          <a:spcPts val="600"/>
                        </a:spcBef>
                        <a:spcAft>
                          <a:spcPts val="600"/>
                        </a:spcAft>
                      </a:pPr>
                      <a:r>
                        <a:rPr lang="en-IN" sz="1300">
                          <a:effectLst/>
                        </a:rPr>
                        <a:t>25</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50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4039</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7495</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1641526676"/>
                  </a:ext>
                </a:extLst>
              </a:tr>
              <a:tr h="290074">
                <a:tc>
                  <a:txBody>
                    <a:bodyPr/>
                    <a:lstStyle/>
                    <a:p>
                      <a:pPr marL="0" marR="0" algn="ctr">
                        <a:spcBef>
                          <a:spcPts val="600"/>
                        </a:spcBef>
                        <a:spcAft>
                          <a:spcPts val="600"/>
                        </a:spcAft>
                      </a:pPr>
                      <a:r>
                        <a:rPr lang="en-IN" sz="1300">
                          <a:effectLst/>
                        </a:rPr>
                        <a:t>10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25</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9245</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16740</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2854927507"/>
                  </a:ext>
                </a:extLst>
              </a:tr>
              <a:tr h="290074">
                <a:tc>
                  <a:txBody>
                    <a:bodyPr/>
                    <a:lstStyle/>
                    <a:p>
                      <a:pPr marL="0" marR="0" algn="ctr">
                        <a:spcBef>
                          <a:spcPts val="600"/>
                        </a:spcBef>
                        <a:spcAft>
                          <a:spcPts val="600"/>
                        </a:spcAft>
                      </a:pPr>
                      <a:r>
                        <a:rPr lang="en-IN" sz="1300">
                          <a:effectLst/>
                        </a:rPr>
                        <a:t>1</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20101</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36841</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1375443103"/>
                  </a:ext>
                </a:extLst>
              </a:tr>
              <a:tr h="290074">
                <a:tc>
                  <a:txBody>
                    <a:bodyPr/>
                    <a:lstStyle/>
                    <a:p>
                      <a:pPr marL="0" marR="0" algn="ctr">
                        <a:spcBef>
                          <a:spcPts val="600"/>
                        </a:spcBef>
                        <a:spcAft>
                          <a:spcPts val="600"/>
                        </a:spcAft>
                      </a:pPr>
                      <a:r>
                        <a:rPr lang="en-IN" sz="1300">
                          <a:effectLst/>
                        </a:rPr>
                        <a:t>0</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72819</a:t>
                      </a:r>
                      <a:endParaRPr lang="en-IN" sz="1300">
                        <a:effectLst/>
                        <a:latin typeface="+mn-lt"/>
                        <a:ea typeface="Arial Unicode MS" panose="020B0604020202020204" charset="-128"/>
                        <a:cs typeface="Arial Unicode MS" panose="020B0604020202020204" charset="-128"/>
                      </a:endParaRPr>
                    </a:p>
                  </a:txBody>
                  <a:tcPr marL="74840" marR="74840" marT="0" marB="0" anchor="ctr"/>
                </a:tc>
                <a:tc>
                  <a:txBody>
                    <a:bodyPr/>
                    <a:lstStyle/>
                    <a:p>
                      <a:pPr marL="0" marR="0" algn="ctr">
                        <a:spcBef>
                          <a:spcPts val="600"/>
                        </a:spcBef>
                        <a:spcAft>
                          <a:spcPts val="600"/>
                        </a:spcAft>
                      </a:pPr>
                      <a:r>
                        <a:rPr lang="en-IN" sz="1300">
                          <a:effectLst/>
                        </a:rPr>
                        <a:t>109660</a:t>
                      </a:r>
                      <a:endParaRPr lang="en-IN" sz="1300">
                        <a:effectLst/>
                        <a:latin typeface="+mn-lt"/>
                        <a:ea typeface="Arial Unicode MS" panose="020B0604020202020204" charset="-128"/>
                        <a:cs typeface="Arial Unicode MS" panose="020B0604020202020204" charset="-128"/>
                      </a:endParaRPr>
                    </a:p>
                  </a:txBody>
                  <a:tcPr marL="74840" marR="74840" marT="0" marB="0" anchor="ctr"/>
                </a:tc>
                <a:extLst>
                  <a:ext uri="{0D108BD9-81ED-4DB2-BD59-A6C34878D82A}">
                    <a16:rowId xmlns:a16="http://schemas.microsoft.com/office/drawing/2014/main" val="404879993"/>
                  </a:ext>
                </a:extLst>
              </a:tr>
            </a:tbl>
          </a:graphicData>
        </a:graphic>
      </p:graphicFrame>
    </p:spTree>
    <p:extLst>
      <p:ext uri="{BB962C8B-B14F-4D97-AF65-F5344CB8AC3E}">
        <p14:creationId xmlns:p14="http://schemas.microsoft.com/office/powerpoint/2010/main" val="48537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32</a:t>
            </a:fld>
            <a:endParaRPr lang="en-GB" b="1">
              <a:solidFill>
                <a:schemeClr val="bg1"/>
              </a:solidFill>
            </a:endParaRPr>
          </a:p>
        </p:txBody>
      </p:sp>
      <p:pic>
        <p:nvPicPr>
          <p:cNvPr id="3" name="Picture 2" descr="Chart, bar chart&#10;&#10;Description automatically generated">
            <a:extLst>
              <a:ext uri="{FF2B5EF4-FFF2-40B4-BE49-F238E27FC236}">
                <a16:creationId xmlns:a16="http://schemas.microsoft.com/office/drawing/2014/main" id="{755EBC32-8ADB-2448-EF6A-D8D1810D9652}"/>
              </a:ext>
            </a:extLst>
          </p:cNvPr>
          <p:cNvPicPr>
            <a:picLocks noChangeAspect="1"/>
          </p:cNvPicPr>
          <p:nvPr/>
        </p:nvPicPr>
        <p:blipFill>
          <a:blip r:embed="rId4"/>
          <a:stretch>
            <a:fillRect/>
          </a:stretch>
        </p:blipFill>
        <p:spPr>
          <a:xfrm>
            <a:off x="2396135" y="1857433"/>
            <a:ext cx="4351730" cy="4236987"/>
          </a:xfrm>
          <a:prstGeom prst="rect">
            <a:avLst/>
          </a:prstGeom>
          <a:ln>
            <a:noFill/>
          </a:ln>
          <a:effectLst>
            <a:outerShdw blurRad="292100" dist="139700" dir="2700000" algn="tl" rotWithShape="0">
              <a:srgbClr val="333333">
                <a:alpha val="65000"/>
              </a:srgbClr>
            </a:outerShdw>
          </a:effectLst>
        </p:spPr>
      </p:pic>
      <p:sp>
        <p:nvSpPr>
          <p:cNvPr id="5" name="Google Shape;88;p18">
            <a:extLst>
              <a:ext uri="{FF2B5EF4-FFF2-40B4-BE49-F238E27FC236}">
                <a16:creationId xmlns:a16="http://schemas.microsoft.com/office/drawing/2014/main" id="{C99AB57C-F5B9-E406-9C64-5234253291BD}"/>
              </a:ext>
            </a:extLst>
          </p:cNvPr>
          <p:cNvSpPr txBox="1">
            <a:spLocks noGrp="1"/>
          </p:cNvSpPr>
          <p:nvPr>
            <p:ph type="title"/>
          </p:nvPr>
        </p:nvSpPr>
        <p:spPr>
          <a:xfrm>
            <a:off x="133350" y="83164"/>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2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MF AUM to GDP Ratio</a:t>
            </a:r>
            <a:endParaRPr lang="en-IN" sz="32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Tree>
    <p:extLst>
      <p:ext uri="{BB962C8B-B14F-4D97-AF65-F5344CB8AC3E}">
        <p14:creationId xmlns:p14="http://schemas.microsoft.com/office/powerpoint/2010/main" val="4097189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GB"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Mutual Fund Distributors and AUM</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33</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1B71253D-FFA0-9AA8-8FCC-ACD1CE682C77}"/>
              </a:ext>
            </a:extLst>
          </p:cNvPr>
          <p:cNvPicPr>
            <a:picLocks noChangeAspect="1"/>
          </p:cNvPicPr>
          <p:nvPr/>
        </p:nvPicPr>
        <p:blipFill>
          <a:blip r:embed="rId9"/>
          <a:stretch>
            <a:fillRect/>
          </a:stretch>
        </p:blipFill>
        <p:spPr>
          <a:xfrm>
            <a:off x="233363" y="2227821"/>
            <a:ext cx="8677275" cy="2996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350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US"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Retail Investor Average Account</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34</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AA194146-2591-D632-D4B1-2A146BC2B61D}"/>
              </a:ext>
            </a:extLst>
          </p:cNvPr>
          <p:cNvPicPr>
            <a:picLocks noChangeAspect="1"/>
          </p:cNvPicPr>
          <p:nvPr/>
        </p:nvPicPr>
        <p:blipFill>
          <a:blip r:embed="rId9"/>
          <a:stretch>
            <a:fillRect/>
          </a:stretch>
        </p:blipFill>
        <p:spPr>
          <a:xfrm>
            <a:off x="1631133" y="1950646"/>
            <a:ext cx="5881735" cy="3947266"/>
          </a:xfrm>
          <a:prstGeom prst="rect">
            <a:avLst/>
          </a:prstGeom>
        </p:spPr>
      </p:pic>
    </p:spTree>
    <p:extLst>
      <p:ext uri="{BB962C8B-B14F-4D97-AF65-F5344CB8AC3E}">
        <p14:creationId xmlns:p14="http://schemas.microsoft.com/office/powerpoint/2010/main" val="282954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AMCs – TOP 10</a:t>
            </a: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35</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e 4">
            <a:extLst>
              <a:ext uri="{FF2B5EF4-FFF2-40B4-BE49-F238E27FC236}">
                <a16:creationId xmlns:a16="http://schemas.microsoft.com/office/drawing/2014/main" id="{52689163-BBB7-4790-C1CE-2FA2B48515F2}"/>
              </a:ext>
            </a:extLst>
          </p:cNvPr>
          <p:cNvGraphicFramePr>
            <a:graphicFrameLocks noGrp="1"/>
          </p:cNvGraphicFramePr>
          <p:nvPr>
            <p:extLst>
              <p:ext uri="{D42A27DB-BD31-4B8C-83A1-F6EECF244321}">
                <p14:modId xmlns:p14="http://schemas.microsoft.com/office/powerpoint/2010/main" val="453877264"/>
              </p:ext>
            </p:extLst>
          </p:nvPr>
        </p:nvGraphicFramePr>
        <p:xfrm>
          <a:off x="957958" y="2028031"/>
          <a:ext cx="7228085" cy="3734593"/>
        </p:xfrm>
        <a:graphic>
          <a:graphicData uri="http://schemas.openxmlformats.org/drawingml/2006/table">
            <a:tbl>
              <a:tblPr/>
              <a:tblGrid>
                <a:gridCol w="1978351">
                  <a:extLst>
                    <a:ext uri="{9D8B030D-6E8A-4147-A177-3AD203B41FA5}">
                      <a16:colId xmlns:a16="http://schemas.microsoft.com/office/drawing/2014/main" val="2289190023"/>
                    </a:ext>
                  </a:extLst>
                </a:gridCol>
                <a:gridCol w="749962">
                  <a:extLst>
                    <a:ext uri="{9D8B030D-6E8A-4147-A177-3AD203B41FA5}">
                      <a16:colId xmlns:a16="http://schemas.microsoft.com/office/drawing/2014/main" val="2252337693"/>
                    </a:ext>
                  </a:extLst>
                </a:gridCol>
                <a:gridCol w="749962">
                  <a:extLst>
                    <a:ext uri="{9D8B030D-6E8A-4147-A177-3AD203B41FA5}">
                      <a16:colId xmlns:a16="http://schemas.microsoft.com/office/drawing/2014/main" val="375545148"/>
                    </a:ext>
                  </a:extLst>
                </a:gridCol>
                <a:gridCol w="749962">
                  <a:extLst>
                    <a:ext uri="{9D8B030D-6E8A-4147-A177-3AD203B41FA5}">
                      <a16:colId xmlns:a16="http://schemas.microsoft.com/office/drawing/2014/main" val="1057318568"/>
                    </a:ext>
                  </a:extLst>
                </a:gridCol>
                <a:gridCol w="749962">
                  <a:extLst>
                    <a:ext uri="{9D8B030D-6E8A-4147-A177-3AD203B41FA5}">
                      <a16:colId xmlns:a16="http://schemas.microsoft.com/office/drawing/2014/main" val="1198911141"/>
                    </a:ext>
                  </a:extLst>
                </a:gridCol>
                <a:gridCol w="749962">
                  <a:extLst>
                    <a:ext uri="{9D8B030D-6E8A-4147-A177-3AD203B41FA5}">
                      <a16:colId xmlns:a16="http://schemas.microsoft.com/office/drawing/2014/main" val="746784505"/>
                    </a:ext>
                  </a:extLst>
                </a:gridCol>
                <a:gridCol w="749962">
                  <a:extLst>
                    <a:ext uri="{9D8B030D-6E8A-4147-A177-3AD203B41FA5}">
                      <a16:colId xmlns:a16="http://schemas.microsoft.com/office/drawing/2014/main" val="3166046313"/>
                    </a:ext>
                  </a:extLst>
                </a:gridCol>
                <a:gridCol w="749962">
                  <a:extLst>
                    <a:ext uri="{9D8B030D-6E8A-4147-A177-3AD203B41FA5}">
                      <a16:colId xmlns:a16="http://schemas.microsoft.com/office/drawing/2014/main" val="2782660096"/>
                    </a:ext>
                  </a:extLst>
                </a:gridCol>
              </a:tblGrid>
              <a:tr h="275180">
                <a:tc gridSpan="8">
                  <a:txBody>
                    <a:bodyPr/>
                    <a:lstStyle/>
                    <a:p>
                      <a:pPr algn="ctr" fontAlgn="ctr"/>
                      <a:r>
                        <a:rPr lang="en-IN" sz="1600" b="1" i="0" u="none" strike="noStrike">
                          <a:solidFill>
                            <a:srgbClr val="000000"/>
                          </a:solidFill>
                          <a:effectLst/>
                          <a:latin typeface="Calibri" panose="020F0502020204030204" pitchFamily="34" charset="0"/>
                        </a:rPr>
                        <a:t>Top 10 Fund House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937953289"/>
                  </a:ext>
                </a:extLst>
              </a:tr>
              <a:tr h="275180">
                <a:tc gridSpan="8">
                  <a:txBody>
                    <a:bodyPr/>
                    <a:lstStyle/>
                    <a:p>
                      <a:pPr algn="ctr" fontAlgn="ctr"/>
                      <a:r>
                        <a:rPr lang="en-IN" sz="1600" b="1" i="0" u="none" strike="noStrike">
                          <a:solidFill>
                            <a:srgbClr val="000000"/>
                          </a:solidFill>
                          <a:effectLst/>
                          <a:latin typeface="Calibri" panose="020F0502020204030204" pitchFamily="34" charset="0"/>
                        </a:rPr>
                        <a:t>Profit ( Rs. Crores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74185000"/>
                  </a:ext>
                </a:extLst>
              </a:tr>
              <a:tr h="275180">
                <a:tc>
                  <a:txBody>
                    <a:bodyPr/>
                    <a:lstStyle/>
                    <a:p>
                      <a:pPr algn="ctr" fontAlgn="ctr"/>
                      <a:r>
                        <a:rPr lang="en-IN" sz="1600" b="1" i="0" u="none" strike="noStrike">
                          <a:solidFill>
                            <a:srgbClr val="000000"/>
                          </a:solidFill>
                          <a:effectLst/>
                          <a:latin typeface="Calibri" panose="020F0502020204030204" pitchFamily="34" charset="0"/>
                        </a:rPr>
                        <a:t>AMC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FY20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IN" sz="1600" b="1" i="0" u="none" strike="noStrike">
                          <a:solidFill>
                            <a:srgbClr val="000000"/>
                          </a:solidFill>
                          <a:effectLst/>
                          <a:latin typeface="Calibri" panose="020F0502020204030204" pitchFamily="34" charset="0"/>
                        </a:rPr>
                        <a:t>FY21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IN" sz="1600" b="1" i="0" u="none" strike="noStrike">
                          <a:solidFill>
                            <a:srgbClr val="000000"/>
                          </a:solidFill>
                          <a:effectLst/>
                          <a:latin typeface="Calibri" panose="020F0502020204030204" pitchFamily="34" charset="0"/>
                        </a:rPr>
                        <a:t>FY22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CF0"/>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CF0"/>
                    </a:solidFill>
                  </a:tcPr>
                </a:tc>
                <a:tc>
                  <a:txBody>
                    <a:bodyPr/>
                    <a:lstStyle/>
                    <a:p>
                      <a:pPr algn="ctr" fontAlgn="ctr"/>
                      <a:r>
                        <a:rPr lang="en-IN" sz="1600" b="1" i="0" u="none" strike="noStrike">
                          <a:solidFill>
                            <a:srgbClr val="000000"/>
                          </a:solidFill>
                          <a:effectLst/>
                          <a:latin typeface="Calibri" panose="020F0502020204030204" pitchFamily="34" charset="0"/>
                        </a:rPr>
                        <a:t>IMPACT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21359227"/>
                  </a:ext>
                </a:extLst>
              </a:tr>
              <a:tr h="262077">
                <a:tc>
                  <a:txBody>
                    <a:bodyPr/>
                    <a:lstStyle/>
                    <a:p>
                      <a:pPr algn="l" fontAlgn="ctr"/>
                      <a:r>
                        <a:rPr lang="en-IN" sz="1600" b="1" i="0" u="none" strike="noStrike">
                          <a:solidFill>
                            <a:srgbClr val="000000"/>
                          </a:solidFill>
                          <a:effectLst/>
                          <a:latin typeface="Calibri" panose="020F0502020204030204" pitchFamily="34" charset="0"/>
                        </a:rPr>
                        <a:t>SBI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790206"/>
                  </a:ext>
                </a:extLst>
              </a:tr>
              <a:tr h="262077">
                <a:tc>
                  <a:txBody>
                    <a:bodyPr/>
                    <a:lstStyle/>
                    <a:p>
                      <a:pPr algn="l" fontAlgn="ctr"/>
                      <a:r>
                        <a:rPr lang="en-IN" sz="1600" b="1" i="0" u="none" strike="noStrike">
                          <a:solidFill>
                            <a:srgbClr val="000000"/>
                          </a:solidFill>
                          <a:effectLst/>
                          <a:latin typeface="Calibri" panose="020F0502020204030204" pitchFamily="34" charset="0"/>
                        </a:rPr>
                        <a:t>ICICI Pru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1245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1454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-981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683589"/>
                  </a:ext>
                </a:extLst>
              </a:tr>
              <a:tr h="262077">
                <a:tc>
                  <a:txBody>
                    <a:bodyPr/>
                    <a:lstStyle/>
                    <a:p>
                      <a:pPr algn="l" fontAlgn="ctr"/>
                      <a:r>
                        <a:rPr lang="en-IN" sz="1600" b="1" i="0" u="none" strike="noStrike">
                          <a:solidFill>
                            <a:srgbClr val="000000"/>
                          </a:solidFill>
                          <a:effectLst/>
                          <a:latin typeface="Calibri" panose="020F0502020204030204" pitchFamily="34" charset="0"/>
                        </a:rPr>
                        <a:t>HDFC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1262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1326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1393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334278"/>
                  </a:ext>
                </a:extLst>
              </a:tr>
              <a:tr h="262077">
                <a:tc>
                  <a:txBody>
                    <a:bodyPr/>
                    <a:lstStyle/>
                    <a:p>
                      <a:pPr algn="l" fontAlgn="ctr"/>
                      <a:r>
                        <a:rPr lang="en-IN" sz="1600" b="1" i="0" u="none" strike="noStrike">
                          <a:solidFill>
                            <a:srgbClr val="000000"/>
                          </a:solidFill>
                          <a:effectLst/>
                          <a:latin typeface="Calibri" panose="020F0502020204030204" pitchFamily="34" charset="0"/>
                        </a:rPr>
                        <a:t>ABSL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12767"/>
                  </a:ext>
                </a:extLst>
              </a:tr>
              <a:tr h="262077">
                <a:tc>
                  <a:txBody>
                    <a:bodyPr/>
                    <a:lstStyle/>
                    <a:p>
                      <a:pPr algn="l" fontAlgn="ctr"/>
                      <a:r>
                        <a:rPr lang="en-IN" sz="1600" b="1" i="0" u="none" strike="noStrike">
                          <a:solidFill>
                            <a:srgbClr val="000000"/>
                          </a:solidFill>
                          <a:effectLst/>
                          <a:latin typeface="Calibri" panose="020F0502020204030204" pitchFamily="34" charset="0"/>
                        </a:rPr>
                        <a:t>Kotak Mahindra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896894"/>
                  </a:ext>
                </a:extLst>
              </a:tr>
              <a:tr h="262077">
                <a:tc>
                  <a:txBody>
                    <a:bodyPr/>
                    <a:lstStyle/>
                    <a:p>
                      <a:pPr algn="l" fontAlgn="ctr"/>
                      <a:r>
                        <a:rPr lang="en-IN" sz="1600" b="1" i="0" u="none" strike="noStrike">
                          <a:solidFill>
                            <a:srgbClr val="000000"/>
                          </a:solidFill>
                          <a:effectLst/>
                          <a:latin typeface="Calibri" panose="020F0502020204030204" pitchFamily="34" charset="0"/>
                        </a:rPr>
                        <a:t>Nipppon India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-560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991911"/>
                  </a:ext>
                </a:extLst>
              </a:tr>
              <a:tr h="262077">
                <a:tc>
                  <a:txBody>
                    <a:bodyPr/>
                    <a:lstStyle/>
                    <a:p>
                      <a:pPr algn="l" fontAlgn="ctr"/>
                      <a:r>
                        <a:rPr lang="en-IN" sz="1600" b="1" i="0" u="none" strike="noStrike">
                          <a:solidFill>
                            <a:srgbClr val="000000"/>
                          </a:solidFill>
                          <a:effectLst/>
                          <a:latin typeface="Calibri" panose="020F0502020204030204" pitchFamily="34" charset="0"/>
                        </a:rPr>
                        <a:t>Axis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742743"/>
                  </a:ext>
                </a:extLst>
              </a:tr>
              <a:tr h="262077">
                <a:tc>
                  <a:txBody>
                    <a:bodyPr/>
                    <a:lstStyle/>
                    <a:p>
                      <a:pPr algn="l" fontAlgn="ctr"/>
                      <a:r>
                        <a:rPr lang="en-IN" sz="1600" b="1" i="0" u="none" strike="noStrike">
                          <a:solidFill>
                            <a:srgbClr val="000000"/>
                          </a:solidFill>
                          <a:effectLst/>
                          <a:latin typeface="Calibri" panose="020F0502020204030204" pitchFamily="34" charset="0"/>
                        </a:rPr>
                        <a:t>UTI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69627"/>
                  </a:ext>
                </a:extLst>
              </a:tr>
              <a:tr h="262077">
                <a:tc>
                  <a:txBody>
                    <a:bodyPr/>
                    <a:lstStyle/>
                    <a:p>
                      <a:pPr algn="l" fontAlgn="ctr"/>
                      <a:r>
                        <a:rPr lang="en-IN" sz="1600" b="1" i="0" u="none" strike="noStrike">
                          <a:solidFill>
                            <a:srgbClr val="000000"/>
                          </a:solidFill>
                          <a:effectLst/>
                          <a:latin typeface="Calibri" panose="020F0502020204030204" pitchFamily="34" charset="0"/>
                        </a:rPr>
                        <a:t>IDFC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844219"/>
                  </a:ext>
                </a:extLst>
              </a:tr>
              <a:tr h="275180">
                <a:tc>
                  <a:txBody>
                    <a:bodyPr/>
                    <a:lstStyle/>
                    <a:p>
                      <a:pPr algn="l" fontAlgn="ctr"/>
                      <a:r>
                        <a:rPr lang="en-IN" sz="1600" b="1" i="0" u="none" strike="noStrike">
                          <a:solidFill>
                            <a:srgbClr val="000000"/>
                          </a:solidFill>
                          <a:effectLst/>
                          <a:latin typeface="Calibri" panose="020F0502020204030204" pitchFamily="34" charset="0"/>
                        </a:rPr>
                        <a:t>DSP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781510"/>
                  </a:ext>
                </a:extLst>
              </a:tr>
              <a:tr h="275180">
                <a:tc>
                  <a:txBody>
                    <a:bodyPr/>
                    <a:lstStyle/>
                    <a:p>
                      <a:pPr algn="l" fontAlgn="ctr"/>
                      <a:r>
                        <a:rPr lang="en-IN" sz="16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4742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5921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6995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-5,088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87112080"/>
                  </a:ext>
                </a:extLst>
              </a:tr>
            </a:tbl>
          </a:graphicData>
        </a:graphic>
      </p:graphicFrame>
    </p:spTree>
    <p:extLst>
      <p:ext uri="{BB962C8B-B14F-4D97-AF65-F5344CB8AC3E}">
        <p14:creationId xmlns:p14="http://schemas.microsoft.com/office/powerpoint/2010/main" val="1196869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a:bodyPr>
          <a:lstStyle/>
          <a:p>
            <a:pPr>
              <a:buClr>
                <a:srgbClr val="000000"/>
              </a:buClr>
              <a:buSzPts val="990"/>
            </a:pP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AMC – IN RED</a:t>
            </a: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36</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e 5">
            <a:extLst>
              <a:ext uri="{FF2B5EF4-FFF2-40B4-BE49-F238E27FC236}">
                <a16:creationId xmlns:a16="http://schemas.microsoft.com/office/drawing/2014/main" id="{42F1CB4B-81DE-690E-B11F-FA2F771C7733}"/>
              </a:ext>
            </a:extLst>
          </p:cNvPr>
          <p:cNvGraphicFramePr>
            <a:graphicFrameLocks noGrp="1"/>
          </p:cNvGraphicFramePr>
          <p:nvPr>
            <p:extLst>
              <p:ext uri="{D42A27DB-BD31-4B8C-83A1-F6EECF244321}">
                <p14:modId xmlns:p14="http://schemas.microsoft.com/office/powerpoint/2010/main" val="1025691493"/>
              </p:ext>
            </p:extLst>
          </p:nvPr>
        </p:nvGraphicFramePr>
        <p:xfrm>
          <a:off x="914400" y="2089935"/>
          <a:ext cx="7315199" cy="3491715"/>
        </p:xfrm>
        <a:graphic>
          <a:graphicData uri="http://schemas.openxmlformats.org/drawingml/2006/table">
            <a:tbl>
              <a:tblPr/>
              <a:tblGrid>
                <a:gridCol w="2002192">
                  <a:extLst>
                    <a:ext uri="{9D8B030D-6E8A-4147-A177-3AD203B41FA5}">
                      <a16:colId xmlns:a16="http://schemas.microsoft.com/office/drawing/2014/main" val="2814230498"/>
                    </a:ext>
                  </a:extLst>
                </a:gridCol>
                <a:gridCol w="759001">
                  <a:extLst>
                    <a:ext uri="{9D8B030D-6E8A-4147-A177-3AD203B41FA5}">
                      <a16:colId xmlns:a16="http://schemas.microsoft.com/office/drawing/2014/main" val="3056728125"/>
                    </a:ext>
                  </a:extLst>
                </a:gridCol>
                <a:gridCol w="759001">
                  <a:extLst>
                    <a:ext uri="{9D8B030D-6E8A-4147-A177-3AD203B41FA5}">
                      <a16:colId xmlns:a16="http://schemas.microsoft.com/office/drawing/2014/main" val="1465534176"/>
                    </a:ext>
                  </a:extLst>
                </a:gridCol>
                <a:gridCol w="759001">
                  <a:extLst>
                    <a:ext uri="{9D8B030D-6E8A-4147-A177-3AD203B41FA5}">
                      <a16:colId xmlns:a16="http://schemas.microsoft.com/office/drawing/2014/main" val="322872588"/>
                    </a:ext>
                  </a:extLst>
                </a:gridCol>
                <a:gridCol w="759001">
                  <a:extLst>
                    <a:ext uri="{9D8B030D-6E8A-4147-A177-3AD203B41FA5}">
                      <a16:colId xmlns:a16="http://schemas.microsoft.com/office/drawing/2014/main" val="3646815623"/>
                    </a:ext>
                  </a:extLst>
                </a:gridCol>
                <a:gridCol w="759001">
                  <a:extLst>
                    <a:ext uri="{9D8B030D-6E8A-4147-A177-3AD203B41FA5}">
                      <a16:colId xmlns:a16="http://schemas.microsoft.com/office/drawing/2014/main" val="2712202263"/>
                    </a:ext>
                  </a:extLst>
                </a:gridCol>
                <a:gridCol w="759001">
                  <a:extLst>
                    <a:ext uri="{9D8B030D-6E8A-4147-A177-3AD203B41FA5}">
                      <a16:colId xmlns:a16="http://schemas.microsoft.com/office/drawing/2014/main" val="2618373372"/>
                    </a:ext>
                  </a:extLst>
                </a:gridCol>
                <a:gridCol w="759001">
                  <a:extLst>
                    <a:ext uri="{9D8B030D-6E8A-4147-A177-3AD203B41FA5}">
                      <a16:colId xmlns:a16="http://schemas.microsoft.com/office/drawing/2014/main" val="1887998560"/>
                    </a:ext>
                  </a:extLst>
                </a:gridCol>
              </a:tblGrid>
              <a:tr h="340655">
                <a:tc gridSpan="8">
                  <a:txBody>
                    <a:bodyPr/>
                    <a:lstStyle/>
                    <a:p>
                      <a:pPr algn="ctr" fontAlgn="ctr"/>
                      <a:r>
                        <a:rPr lang="en-IN" sz="1600" b="1" i="0" u="none" strike="noStrike">
                          <a:solidFill>
                            <a:srgbClr val="000000"/>
                          </a:solidFill>
                          <a:effectLst/>
                          <a:latin typeface="Calibri" panose="020F0502020204030204" pitchFamily="34" charset="0"/>
                        </a:rPr>
                        <a:t>IN THE RED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66817817"/>
                  </a:ext>
                </a:extLst>
              </a:tr>
              <a:tr h="340655">
                <a:tc gridSpan="8">
                  <a:txBody>
                    <a:bodyPr/>
                    <a:lstStyle/>
                    <a:p>
                      <a:pPr algn="ctr" fontAlgn="ctr"/>
                      <a:r>
                        <a:rPr lang="en-IN" sz="1600" b="1" i="0" u="none" strike="noStrike">
                          <a:solidFill>
                            <a:srgbClr val="000000"/>
                          </a:solidFill>
                          <a:effectLst/>
                          <a:latin typeface="Calibri" panose="020F0502020204030204" pitchFamily="34" charset="0"/>
                        </a:rPr>
                        <a:t>LOSS ( Rs. Crores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46884056"/>
                  </a:ext>
                </a:extLst>
              </a:tr>
              <a:tr h="357688">
                <a:tc>
                  <a:txBody>
                    <a:bodyPr/>
                    <a:lstStyle/>
                    <a:p>
                      <a:pPr algn="ctr" fontAlgn="ctr"/>
                      <a:r>
                        <a:rPr lang="en-IN" sz="1600" b="1" i="0" u="none" strike="noStrike">
                          <a:solidFill>
                            <a:srgbClr val="000000"/>
                          </a:solidFill>
                          <a:effectLst/>
                          <a:latin typeface="Calibri" panose="020F0502020204030204" pitchFamily="34" charset="0"/>
                        </a:rPr>
                        <a:t>AMC Name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FY20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IN" sz="1600" b="1" i="0" u="none" strike="noStrike">
                          <a:solidFill>
                            <a:srgbClr val="000000"/>
                          </a:solidFill>
                          <a:effectLst/>
                          <a:latin typeface="Calibri" panose="020F0502020204030204" pitchFamily="34" charset="0"/>
                        </a:rPr>
                        <a:t>FY21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IN" sz="1600" b="1" i="0" u="none" strike="noStrike">
                          <a:solidFill>
                            <a:srgbClr val="000000"/>
                          </a:solidFill>
                          <a:effectLst/>
                          <a:latin typeface="Calibri" panose="020F0502020204030204" pitchFamily="34" charset="0"/>
                        </a:rPr>
                        <a:t>FY22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CF0"/>
                    </a:solidFill>
                  </a:tcPr>
                </a:tc>
                <a:tc>
                  <a:txBody>
                    <a:bodyPr/>
                    <a:lstStyle/>
                    <a:p>
                      <a:pPr algn="ctr" fontAlgn="ctr"/>
                      <a:r>
                        <a:rPr lang="en-IN" sz="1600" b="1" i="0" u="none" strike="noStrike">
                          <a:solidFill>
                            <a:srgbClr val="000000"/>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CF0"/>
                    </a:solidFill>
                  </a:tcPr>
                </a:tc>
                <a:tc>
                  <a:txBody>
                    <a:bodyPr/>
                    <a:lstStyle/>
                    <a:p>
                      <a:pPr algn="ctr" fontAlgn="ctr"/>
                      <a:r>
                        <a:rPr lang="en-IN" sz="1600" b="1" i="0" u="none" strike="noStrike">
                          <a:solidFill>
                            <a:srgbClr val="000000"/>
                          </a:solidFill>
                          <a:effectLst/>
                          <a:latin typeface="Calibri" panose="020F0502020204030204" pitchFamily="34" charset="0"/>
                        </a:rPr>
                        <a:t>IMPACT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88643720"/>
                  </a:ext>
                </a:extLst>
              </a:tr>
              <a:tr h="340655">
                <a:tc>
                  <a:txBody>
                    <a:bodyPr/>
                    <a:lstStyle/>
                    <a:p>
                      <a:pPr algn="l" fontAlgn="ctr"/>
                      <a:r>
                        <a:rPr lang="en-IN" sz="1600" b="1" i="0" u="none" strike="noStrike">
                          <a:solidFill>
                            <a:srgbClr val="000000"/>
                          </a:solidFill>
                          <a:effectLst/>
                          <a:latin typeface="Calibri" panose="020F0502020204030204" pitchFamily="34" charset="0"/>
                        </a:rPr>
                        <a:t>Mahindra Manulife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401744"/>
                  </a:ext>
                </a:extLst>
              </a:tr>
              <a:tr h="340655">
                <a:tc>
                  <a:txBody>
                    <a:bodyPr/>
                    <a:lstStyle/>
                    <a:p>
                      <a:pPr algn="l" fontAlgn="ctr"/>
                      <a:r>
                        <a:rPr lang="en-IN" sz="1600" b="1" i="0" u="none" strike="noStrike">
                          <a:solidFill>
                            <a:srgbClr val="000000"/>
                          </a:solidFill>
                          <a:effectLst/>
                          <a:latin typeface="Calibri" panose="020F0502020204030204" pitchFamily="34" charset="0"/>
                        </a:rPr>
                        <a:t>Bank of India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047605"/>
                  </a:ext>
                </a:extLst>
              </a:tr>
              <a:tr h="340655">
                <a:tc>
                  <a:txBody>
                    <a:bodyPr/>
                    <a:lstStyle/>
                    <a:p>
                      <a:pPr algn="l" fontAlgn="ctr"/>
                      <a:r>
                        <a:rPr lang="en-IN" sz="1600" b="1" i="0" u="none" strike="noStrike">
                          <a:solidFill>
                            <a:srgbClr val="000000"/>
                          </a:solidFill>
                          <a:effectLst/>
                          <a:latin typeface="Calibri" panose="020F0502020204030204" pitchFamily="34" charset="0"/>
                        </a:rPr>
                        <a:t>Quantum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00942"/>
                  </a:ext>
                </a:extLst>
              </a:tr>
              <a:tr h="357688">
                <a:tc>
                  <a:txBody>
                    <a:bodyPr/>
                    <a:lstStyle/>
                    <a:p>
                      <a:pPr algn="l" fontAlgn="ctr"/>
                      <a:r>
                        <a:rPr lang="en-IN" sz="1600" b="1" i="0" u="none" strike="noStrike">
                          <a:solidFill>
                            <a:srgbClr val="000000"/>
                          </a:solidFill>
                          <a:effectLst/>
                          <a:latin typeface="Calibri" panose="020F0502020204030204" pitchFamily="34" charset="0"/>
                        </a:rPr>
                        <a:t>Navi 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285345"/>
                  </a:ext>
                </a:extLst>
              </a:tr>
              <a:tr h="357688">
                <a:tc>
                  <a:txBody>
                    <a:bodyPr/>
                    <a:lstStyle/>
                    <a:p>
                      <a:pPr algn="l" fontAlgn="ctr"/>
                      <a:r>
                        <a:rPr lang="en-IN" sz="16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6143121"/>
                  </a:ext>
                </a:extLst>
              </a:tr>
              <a:tr h="357688">
                <a:tc>
                  <a:txBody>
                    <a:bodyPr/>
                    <a:lstStyle/>
                    <a:p>
                      <a:pPr algn="ctr" fontAlgn="ctr"/>
                      <a:r>
                        <a:rPr lang="en-IN" sz="16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198543"/>
                  </a:ext>
                </a:extLst>
              </a:tr>
              <a:tr h="357688">
                <a:tc>
                  <a:txBody>
                    <a:bodyPr/>
                    <a:lstStyle/>
                    <a:p>
                      <a:pPr algn="l" fontAlgn="ctr"/>
                      <a:r>
                        <a:rPr lang="en-IN" sz="1600" b="1" i="0" u="none" strike="noStrike">
                          <a:solidFill>
                            <a:srgbClr val="000000"/>
                          </a:solidFill>
                          <a:effectLst/>
                          <a:latin typeface="Calibri" panose="020F0502020204030204" pitchFamily="34" charset="0"/>
                        </a:rPr>
                        <a:t>Grand 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4678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5869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6927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600" b="1" i="0" u="none" strike="noStrike">
                          <a:solidFill>
                            <a:srgbClr val="000000"/>
                          </a:solidFill>
                          <a:effectLst/>
                          <a:latin typeface="Calibri" panose="020F0502020204030204" pitchFamily="34" charset="0"/>
                        </a:rPr>
                        <a:t>-5165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2055666"/>
                  </a:ext>
                </a:extLst>
              </a:tr>
            </a:tbl>
          </a:graphicData>
        </a:graphic>
      </p:graphicFrame>
    </p:spTree>
    <p:extLst>
      <p:ext uri="{BB962C8B-B14F-4D97-AF65-F5344CB8AC3E}">
        <p14:creationId xmlns:p14="http://schemas.microsoft.com/office/powerpoint/2010/main" val="2158647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219075" y="303312"/>
            <a:ext cx="5010150" cy="777875"/>
          </a:xfrm>
          <a:prstGeom prst="rect">
            <a:avLst/>
          </a:prstGeom>
        </p:spPr>
        <p:txBody>
          <a:bodyPr spcFirstLastPara="1" wrap="square" lIns="91425" tIns="91425" rIns="91425" bIns="91425" anchor="t" anchorCtr="0">
            <a:normAutofit fontScale="90000"/>
          </a:bodyPr>
          <a:lstStyle/>
          <a:p>
            <a:pPr>
              <a:buClr>
                <a:srgbClr val="000000"/>
              </a:buClr>
              <a:buSzPts val="990"/>
            </a:pPr>
            <a:r>
              <a:rPr lang="en-GB"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rPr>
              <a:t>Folio and Ticket Size December 2022 </a:t>
            </a:r>
            <a:endPar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37</a:t>
            </a:fld>
            <a:endParaRPr lang="en-GB" b="1">
              <a:solidFill>
                <a:schemeClr val="bg1"/>
              </a:solidFill>
            </a:endParaRPr>
          </a:p>
        </p:txBody>
      </p:sp>
      <p:graphicFrame>
        <p:nvGraphicFramePr>
          <p:cNvPr id="11" name="Diagram 10">
            <a:extLst>
              <a:ext uri="{FF2B5EF4-FFF2-40B4-BE49-F238E27FC236}">
                <a16:creationId xmlns:a16="http://schemas.microsoft.com/office/drawing/2014/main" id="{C05C3F9C-DE31-418F-8808-28D83894607B}"/>
              </a:ext>
            </a:extLst>
          </p:cNvPr>
          <p:cNvGraphicFramePr/>
          <p:nvPr/>
        </p:nvGraphicFramePr>
        <p:xfrm>
          <a:off x="1531788" y="4143268"/>
          <a:ext cx="7405429" cy="26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66BB8350-B411-ED3D-B8D7-940795C409D3}"/>
              </a:ext>
            </a:extLst>
          </p:cNvPr>
          <p:cNvPicPr>
            <a:picLocks noChangeAspect="1"/>
          </p:cNvPicPr>
          <p:nvPr/>
        </p:nvPicPr>
        <p:blipFill>
          <a:blip r:embed="rId9"/>
          <a:stretch>
            <a:fillRect/>
          </a:stretch>
        </p:blipFill>
        <p:spPr>
          <a:xfrm>
            <a:off x="1580282" y="1828799"/>
            <a:ext cx="5983437" cy="4279915"/>
          </a:xfrm>
          <a:prstGeom prst="rect">
            <a:avLst/>
          </a:prstGeom>
        </p:spPr>
      </p:pic>
    </p:spTree>
    <p:extLst>
      <p:ext uri="{BB962C8B-B14F-4D97-AF65-F5344CB8AC3E}">
        <p14:creationId xmlns:p14="http://schemas.microsoft.com/office/powerpoint/2010/main" val="3716158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216543" cy="738633"/>
          </a:xfrm>
          <a:prstGeom prst="rect">
            <a:avLst/>
          </a:prstGeom>
          <a:noFill/>
          <a:ln>
            <a:noFill/>
          </a:ln>
        </p:spPr>
        <p:txBody>
          <a:bodyPr spcFirstLastPara="1" wrap="square" lIns="91425" tIns="91425" rIns="91425" bIns="91425" anchor="t" anchorCtr="0">
            <a:spAutoFit/>
          </a:bodyPr>
          <a:lstStyle/>
          <a:p>
            <a:pPr lvl="0"/>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Vision for 2047</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38</a:t>
            </a:fld>
            <a:endParaRPr lang="en-GB" b="1">
              <a:solidFill>
                <a:schemeClr val="bg1"/>
              </a:solidFill>
            </a:endParaRPr>
          </a:p>
        </p:txBody>
      </p:sp>
      <p:sp>
        <p:nvSpPr>
          <p:cNvPr id="2" name="Arrow: Pentagon 1">
            <a:extLst>
              <a:ext uri="{FF2B5EF4-FFF2-40B4-BE49-F238E27FC236}">
                <a16:creationId xmlns:a16="http://schemas.microsoft.com/office/drawing/2014/main" id="{0E9D72E1-DD42-4006-BF13-B706ECFC3405}"/>
              </a:ext>
            </a:extLst>
          </p:cNvPr>
          <p:cNvSpPr/>
          <p:nvPr/>
        </p:nvSpPr>
        <p:spPr>
          <a:xfrm>
            <a:off x="205849" y="2985816"/>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2002</a:t>
            </a:r>
          </a:p>
        </p:txBody>
      </p:sp>
      <p:sp>
        <p:nvSpPr>
          <p:cNvPr id="3" name="Arrow: Chevron 2">
            <a:extLst>
              <a:ext uri="{FF2B5EF4-FFF2-40B4-BE49-F238E27FC236}">
                <a16:creationId xmlns:a16="http://schemas.microsoft.com/office/drawing/2014/main" id="{7E481398-5ADD-4F06-87DE-E34499D61A17}"/>
              </a:ext>
            </a:extLst>
          </p:cNvPr>
          <p:cNvSpPr/>
          <p:nvPr/>
        </p:nvSpPr>
        <p:spPr>
          <a:xfrm>
            <a:off x="1566073" y="2985816"/>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1.23</a:t>
            </a:r>
          </a:p>
        </p:txBody>
      </p:sp>
      <p:sp>
        <p:nvSpPr>
          <p:cNvPr id="8" name="Arrow: Pentagon 7">
            <a:extLst>
              <a:ext uri="{FF2B5EF4-FFF2-40B4-BE49-F238E27FC236}">
                <a16:creationId xmlns:a16="http://schemas.microsoft.com/office/drawing/2014/main" id="{123B55AB-10E3-4ECB-83CB-212B13637B94}"/>
              </a:ext>
            </a:extLst>
          </p:cNvPr>
          <p:cNvSpPr/>
          <p:nvPr/>
        </p:nvSpPr>
        <p:spPr>
          <a:xfrm>
            <a:off x="205849" y="3747419"/>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2012</a:t>
            </a:r>
          </a:p>
        </p:txBody>
      </p:sp>
      <p:sp>
        <p:nvSpPr>
          <p:cNvPr id="9" name="Arrow: Chevron 8">
            <a:extLst>
              <a:ext uri="{FF2B5EF4-FFF2-40B4-BE49-F238E27FC236}">
                <a16:creationId xmlns:a16="http://schemas.microsoft.com/office/drawing/2014/main" id="{4A1A0128-CEB6-431C-9A0F-37FE2CA0BFC9}"/>
              </a:ext>
            </a:extLst>
          </p:cNvPr>
          <p:cNvSpPr/>
          <p:nvPr/>
        </p:nvSpPr>
        <p:spPr>
          <a:xfrm>
            <a:off x="1566073" y="3747419"/>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7.60</a:t>
            </a:r>
          </a:p>
        </p:txBody>
      </p:sp>
      <p:sp>
        <p:nvSpPr>
          <p:cNvPr id="10" name="Arrow: Pentagon 9">
            <a:extLst>
              <a:ext uri="{FF2B5EF4-FFF2-40B4-BE49-F238E27FC236}">
                <a16:creationId xmlns:a16="http://schemas.microsoft.com/office/drawing/2014/main" id="{A1F6D8F3-F989-43D7-A22F-A4C8C7740666}"/>
              </a:ext>
            </a:extLst>
          </p:cNvPr>
          <p:cNvSpPr/>
          <p:nvPr/>
        </p:nvSpPr>
        <p:spPr>
          <a:xfrm>
            <a:off x="205849" y="4509023"/>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2022</a:t>
            </a:r>
          </a:p>
        </p:txBody>
      </p:sp>
      <p:sp>
        <p:nvSpPr>
          <p:cNvPr id="11" name="Arrow: Chevron 10">
            <a:extLst>
              <a:ext uri="{FF2B5EF4-FFF2-40B4-BE49-F238E27FC236}">
                <a16:creationId xmlns:a16="http://schemas.microsoft.com/office/drawing/2014/main" id="{56B5F665-8D8C-48BD-919B-EF8E47AF2E64}"/>
              </a:ext>
            </a:extLst>
          </p:cNvPr>
          <p:cNvSpPr/>
          <p:nvPr/>
        </p:nvSpPr>
        <p:spPr>
          <a:xfrm>
            <a:off x="1566073" y="4509023"/>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39.89</a:t>
            </a:r>
          </a:p>
        </p:txBody>
      </p:sp>
      <p:sp>
        <p:nvSpPr>
          <p:cNvPr id="12" name="Arrow: Pentagon 11">
            <a:extLst>
              <a:ext uri="{FF2B5EF4-FFF2-40B4-BE49-F238E27FC236}">
                <a16:creationId xmlns:a16="http://schemas.microsoft.com/office/drawing/2014/main" id="{1237A3FD-92F1-4019-880B-9DEFAF5B0C6E}"/>
              </a:ext>
            </a:extLst>
          </p:cNvPr>
          <p:cNvSpPr/>
          <p:nvPr/>
        </p:nvSpPr>
        <p:spPr>
          <a:xfrm>
            <a:off x="6128389" y="2982285"/>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2012</a:t>
            </a:r>
          </a:p>
        </p:txBody>
      </p:sp>
      <p:sp>
        <p:nvSpPr>
          <p:cNvPr id="13" name="Arrow: Chevron 12">
            <a:extLst>
              <a:ext uri="{FF2B5EF4-FFF2-40B4-BE49-F238E27FC236}">
                <a16:creationId xmlns:a16="http://schemas.microsoft.com/office/drawing/2014/main" id="{25C4A16D-33AC-4900-867E-A07956F140AC}"/>
              </a:ext>
            </a:extLst>
          </p:cNvPr>
          <p:cNvSpPr/>
          <p:nvPr/>
        </p:nvSpPr>
        <p:spPr>
          <a:xfrm>
            <a:off x="7488613" y="2982285"/>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7.60 </a:t>
            </a:r>
          </a:p>
        </p:txBody>
      </p:sp>
      <p:sp>
        <p:nvSpPr>
          <p:cNvPr id="14" name="Arrow: Pentagon 13">
            <a:extLst>
              <a:ext uri="{FF2B5EF4-FFF2-40B4-BE49-F238E27FC236}">
                <a16:creationId xmlns:a16="http://schemas.microsoft.com/office/drawing/2014/main" id="{13DD733B-5CB9-400F-BD61-ABD6426BF4BB}"/>
              </a:ext>
            </a:extLst>
          </p:cNvPr>
          <p:cNvSpPr/>
          <p:nvPr/>
        </p:nvSpPr>
        <p:spPr>
          <a:xfrm>
            <a:off x="6128389" y="3743888"/>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2022</a:t>
            </a:r>
          </a:p>
        </p:txBody>
      </p:sp>
      <p:sp>
        <p:nvSpPr>
          <p:cNvPr id="15" name="Arrow: Chevron 14">
            <a:extLst>
              <a:ext uri="{FF2B5EF4-FFF2-40B4-BE49-F238E27FC236}">
                <a16:creationId xmlns:a16="http://schemas.microsoft.com/office/drawing/2014/main" id="{0FAE683C-852B-47D1-9B9B-9D7FCB29F0E3}"/>
              </a:ext>
            </a:extLst>
          </p:cNvPr>
          <p:cNvSpPr/>
          <p:nvPr/>
        </p:nvSpPr>
        <p:spPr>
          <a:xfrm>
            <a:off x="7488613" y="3743888"/>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39.89 </a:t>
            </a:r>
          </a:p>
        </p:txBody>
      </p:sp>
      <p:sp>
        <p:nvSpPr>
          <p:cNvPr id="16" name="Arrow: Pentagon 15">
            <a:extLst>
              <a:ext uri="{FF2B5EF4-FFF2-40B4-BE49-F238E27FC236}">
                <a16:creationId xmlns:a16="http://schemas.microsoft.com/office/drawing/2014/main" id="{A2008BA3-FFD5-4C4D-B844-C1D9FE7242E8}"/>
              </a:ext>
            </a:extLst>
          </p:cNvPr>
          <p:cNvSpPr/>
          <p:nvPr/>
        </p:nvSpPr>
        <p:spPr>
          <a:xfrm>
            <a:off x="6128389" y="4505492"/>
            <a:ext cx="1476000" cy="540000"/>
          </a:xfrm>
          <a:prstGeom prst="homePlate">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t>2047</a:t>
            </a:r>
          </a:p>
        </p:txBody>
      </p:sp>
      <p:sp>
        <p:nvSpPr>
          <p:cNvPr id="17" name="Arrow: Chevron 16">
            <a:extLst>
              <a:ext uri="{FF2B5EF4-FFF2-40B4-BE49-F238E27FC236}">
                <a16:creationId xmlns:a16="http://schemas.microsoft.com/office/drawing/2014/main" id="{6174CBAF-0420-43FB-B783-0500B97B8408}"/>
              </a:ext>
            </a:extLst>
          </p:cNvPr>
          <p:cNvSpPr/>
          <p:nvPr/>
        </p:nvSpPr>
        <p:spPr>
          <a:xfrm>
            <a:off x="7488613" y="4505492"/>
            <a:ext cx="1476000" cy="540000"/>
          </a:xfrm>
          <a:prstGeom prst="chevron">
            <a:avLst/>
          </a:prstGeom>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a:t>
            </a:r>
          </a:p>
        </p:txBody>
      </p:sp>
      <p:sp>
        <p:nvSpPr>
          <p:cNvPr id="7" name="Rectangle: Rounded Corners 6">
            <a:extLst>
              <a:ext uri="{FF2B5EF4-FFF2-40B4-BE49-F238E27FC236}">
                <a16:creationId xmlns:a16="http://schemas.microsoft.com/office/drawing/2014/main" id="{3754E33A-776E-4A31-A528-512BE7AA0D2A}"/>
              </a:ext>
            </a:extLst>
          </p:cNvPr>
          <p:cNvSpPr/>
          <p:nvPr/>
        </p:nvSpPr>
        <p:spPr>
          <a:xfrm>
            <a:off x="3841947" y="2982285"/>
            <a:ext cx="1476000" cy="540000"/>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20.01%</a:t>
            </a:r>
          </a:p>
        </p:txBody>
      </p:sp>
      <p:sp>
        <p:nvSpPr>
          <p:cNvPr id="20" name="Rectangle: Rounded Corners 19">
            <a:extLst>
              <a:ext uri="{FF2B5EF4-FFF2-40B4-BE49-F238E27FC236}">
                <a16:creationId xmlns:a16="http://schemas.microsoft.com/office/drawing/2014/main" id="{3A1E20C4-13C2-421A-BA07-324F356F3E87}"/>
              </a:ext>
            </a:extLst>
          </p:cNvPr>
          <p:cNvSpPr/>
          <p:nvPr/>
        </p:nvSpPr>
        <p:spPr>
          <a:xfrm>
            <a:off x="3841947" y="3743888"/>
            <a:ext cx="1476000" cy="540000"/>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18.03%</a:t>
            </a:r>
          </a:p>
        </p:txBody>
      </p:sp>
      <p:sp>
        <p:nvSpPr>
          <p:cNvPr id="21" name="Rectangle: Rounded Corners 20">
            <a:extLst>
              <a:ext uri="{FF2B5EF4-FFF2-40B4-BE49-F238E27FC236}">
                <a16:creationId xmlns:a16="http://schemas.microsoft.com/office/drawing/2014/main" id="{A9BFEA5E-6D49-4318-A3D6-994024396051}"/>
              </a:ext>
            </a:extLst>
          </p:cNvPr>
          <p:cNvSpPr/>
          <p:nvPr/>
        </p:nvSpPr>
        <p:spPr>
          <a:xfrm>
            <a:off x="3841947" y="4509355"/>
            <a:ext cx="1476000" cy="540000"/>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a:t>
            </a:r>
          </a:p>
        </p:txBody>
      </p:sp>
      <p:sp>
        <p:nvSpPr>
          <p:cNvPr id="18" name="Rectangle: Top Corners Rounded 17">
            <a:extLst>
              <a:ext uri="{FF2B5EF4-FFF2-40B4-BE49-F238E27FC236}">
                <a16:creationId xmlns:a16="http://schemas.microsoft.com/office/drawing/2014/main" id="{7CE24356-7F7F-4A35-8412-6A9A40143F4D}"/>
              </a:ext>
            </a:extLst>
          </p:cNvPr>
          <p:cNvSpPr/>
          <p:nvPr/>
        </p:nvSpPr>
        <p:spPr>
          <a:xfrm>
            <a:off x="338328" y="2424172"/>
            <a:ext cx="914400" cy="319039"/>
          </a:xfrm>
          <a:prstGeom prst="round2Same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Years</a:t>
            </a:r>
          </a:p>
        </p:txBody>
      </p:sp>
      <p:sp>
        <p:nvSpPr>
          <p:cNvPr id="23" name="Rectangle: Top Corners Rounded 22">
            <a:extLst>
              <a:ext uri="{FF2B5EF4-FFF2-40B4-BE49-F238E27FC236}">
                <a16:creationId xmlns:a16="http://schemas.microsoft.com/office/drawing/2014/main" id="{18356D23-7015-41C2-8734-9BBDEC89CC68}"/>
              </a:ext>
            </a:extLst>
          </p:cNvPr>
          <p:cNvSpPr/>
          <p:nvPr/>
        </p:nvSpPr>
        <p:spPr>
          <a:xfrm>
            <a:off x="1681849" y="2424172"/>
            <a:ext cx="914400" cy="319039"/>
          </a:xfrm>
          <a:prstGeom prst="round2Same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AUM</a:t>
            </a:r>
          </a:p>
        </p:txBody>
      </p:sp>
      <p:sp>
        <p:nvSpPr>
          <p:cNvPr id="24" name="Rectangle: Top Corners Rounded 23">
            <a:extLst>
              <a:ext uri="{FF2B5EF4-FFF2-40B4-BE49-F238E27FC236}">
                <a16:creationId xmlns:a16="http://schemas.microsoft.com/office/drawing/2014/main" id="{58CE09D7-BE3F-4AC5-B8BC-B2684DA5FB66}"/>
              </a:ext>
            </a:extLst>
          </p:cNvPr>
          <p:cNvSpPr/>
          <p:nvPr/>
        </p:nvSpPr>
        <p:spPr>
          <a:xfrm>
            <a:off x="6260868" y="2424172"/>
            <a:ext cx="914400" cy="319039"/>
          </a:xfrm>
          <a:prstGeom prst="round2Same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Years</a:t>
            </a:r>
          </a:p>
        </p:txBody>
      </p:sp>
      <p:sp>
        <p:nvSpPr>
          <p:cNvPr id="25" name="Rectangle: Top Corners Rounded 24">
            <a:extLst>
              <a:ext uri="{FF2B5EF4-FFF2-40B4-BE49-F238E27FC236}">
                <a16:creationId xmlns:a16="http://schemas.microsoft.com/office/drawing/2014/main" id="{3645F3BD-FC51-4A90-86C2-F518AA953227}"/>
              </a:ext>
            </a:extLst>
          </p:cNvPr>
          <p:cNvSpPr/>
          <p:nvPr/>
        </p:nvSpPr>
        <p:spPr>
          <a:xfrm>
            <a:off x="7604389" y="2424172"/>
            <a:ext cx="914400" cy="319039"/>
          </a:xfrm>
          <a:prstGeom prst="round2Same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AUM</a:t>
            </a:r>
          </a:p>
        </p:txBody>
      </p:sp>
      <p:sp>
        <p:nvSpPr>
          <p:cNvPr id="26" name="Rectangle: Top Corners Rounded 25">
            <a:extLst>
              <a:ext uri="{FF2B5EF4-FFF2-40B4-BE49-F238E27FC236}">
                <a16:creationId xmlns:a16="http://schemas.microsoft.com/office/drawing/2014/main" id="{0BA4D044-5596-4075-B5CF-43C8E52197C2}"/>
              </a:ext>
            </a:extLst>
          </p:cNvPr>
          <p:cNvSpPr/>
          <p:nvPr/>
        </p:nvSpPr>
        <p:spPr>
          <a:xfrm>
            <a:off x="4122747" y="2433838"/>
            <a:ext cx="914400" cy="319039"/>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CAGR</a:t>
            </a:r>
          </a:p>
        </p:txBody>
      </p:sp>
      <p:sp>
        <p:nvSpPr>
          <p:cNvPr id="27" name="Arrow: Chevron 26">
            <a:extLst>
              <a:ext uri="{FF2B5EF4-FFF2-40B4-BE49-F238E27FC236}">
                <a16:creationId xmlns:a16="http://schemas.microsoft.com/office/drawing/2014/main" id="{8710882B-AB88-4417-B8C2-31ECC2EA3A1D}"/>
              </a:ext>
            </a:extLst>
          </p:cNvPr>
          <p:cNvSpPr/>
          <p:nvPr/>
        </p:nvSpPr>
        <p:spPr>
          <a:xfrm>
            <a:off x="7488613" y="4505492"/>
            <a:ext cx="1476000" cy="540000"/>
          </a:xfrm>
          <a:prstGeom prst="chevron">
            <a:avLst/>
          </a:prstGeom>
          <a:solidFill>
            <a:schemeClr val="accent6">
              <a:lumMod val="75000"/>
            </a:schemeClr>
          </a:solidFill>
          <a:ln>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lIns="36000" tIns="0" rIns="36000" bIns="0" rtlCol="0" anchor="ctr"/>
          <a:lstStyle/>
          <a:p>
            <a:pPr algn="ctr"/>
            <a:r>
              <a:rPr lang="en-IN" sz="1600" b="1">
                <a:solidFill>
                  <a:schemeClr val="tx1"/>
                </a:solidFill>
              </a:rPr>
              <a:t>1600 </a:t>
            </a:r>
          </a:p>
        </p:txBody>
      </p:sp>
      <p:sp>
        <p:nvSpPr>
          <p:cNvPr id="28" name="Rectangle: Rounded Corners 27">
            <a:extLst>
              <a:ext uri="{FF2B5EF4-FFF2-40B4-BE49-F238E27FC236}">
                <a16:creationId xmlns:a16="http://schemas.microsoft.com/office/drawing/2014/main" id="{58ACC64D-E317-4EC8-BB29-EDE34327ACEC}"/>
              </a:ext>
            </a:extLst>
          </p:cNvPr>
          <p:cNvSpPr/>
          <p:nvPr/>
        </p:nvSpPr>
        <p:spPr>
          <a:xfrm>
            <a:off x="3841947" y="4509355"/>
            <a:ext cx="1476000" cy="540000"/>
          </a:xfrm>
          <a:prstGeom prst="roundRect">
            <a:avLst>
              <a:gd name="adj" fmla="val 50000"/>
            </a:avLst>
          </a:prstGeom>
          <a:solidFill>
            <a:schemeClr val="accent6">
              <a:lumMod val="75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a:solidFill>
                  <a:schemeClr val="tx1"/>
                </a:solidFill>
              </a:rPr>
              <a:t>16%</a:t>
            </a:r>
          </a:p>
        </p:txBody>
      </p:sp>
      <p:sp>
        <p:nvSpPr>
          <p:cNvPr id="19" name="Rectangle 18">
            <a:extLst>
              <a:ext uri="{FF2B5EF4-FFF2-40B4-BE49-F238E27FC236}">
                <a16:creationId xmlns:a16="http://schemas.microsoft.com/office/drawing/2014/main" id="{F0290443-BA04-4B90-B611-0142F59AF48F}"/>
              </a:ext>
            </a:extLst>
          </p:cNvPr>
          <p:cNvSpPr/>
          <p:nvPr/>
        </p:nvSpPr>
        <p:spPr>
          <a:xfrm>
            <a:off x="1106595" y="1952625"/>
            <a:ext cx="761747" cy="369332"/>
          </a:xfrm>
          <a:prstGeom prst="rect">
            <a:avLst/>
          </a:prstGeom>
          <a:noFill/>
        </p:spPr>
        <p:txBody>
          <a:bodyPr wrap="none" lIns="91440" tIns="45720" rIns="91440" bIns="45720">
            <a:spAutoFit/>
          </a:bodyPr>
          <a:lstStyle/>
          <a:p>
            <a:pPr algn="ctr"/>
            <a:r>
              <a:rPr lang="en-US" sz="1800" b="1" cap="none" spc="0">
                <a:ln w="0"/>
                <a:solidFill>
                  <a:schemeClr val="tx1"/>
                </a:solidFill>
                <a:effectLst>
                  <a:outerShdw blurRad="38100" dist="19050" dir="2700000" algn="tl" rotWithShape="0">
                    <a:schemeClr val="dk1">
                      <a:alpha val="40000"/>
                    </a:schemeClr>
                  </a:outerShdw>
                </a:effectLst>
              </a:rPr>
              <a:t>From</a:t>
            </a:r>
          </a:p>
        </p:txBody>
      </p:sp>
      <p:sp>
        <p:nvSpPr>
          <p:cNvPr id="30" name="Rectangle 29">
            <a:extLst>
              <a:ext uri="{FF2B5EF4-FFF2-40B4-BE49-F238E27FC236}">
                <a16:creationId xmlns:a16="http://schemas.microsoft.com/office/drawing/2014/main" id="{FCF56670-BEDC-4D3D-B554-535AFD333D12}"/>
              </a:ext>
            </a:extLst>
          </p:cNvPr>
          <p:cNvSpPr/>
          <p:nvPr/>
        </p:nvSpPr>
        <p:spPr>
          <a:xfrm>
            <a:off x="7255215" y="1952625"/>
            <a:ext cx="466795" cy="369332"/>
          </a:xfrm>
          <a:prstGeom prst="rect">
            <a:avLst/>
          </a:prstGeom>
          <a:noFill/>
        </p:spPr>
        <p:txBody>
          <a:bodyPr wrap="none" lIns="91440" tIns="45720" rIns="91440" bIns="45720">
            <a:spAutoFit/>
          </a:bodyPr>
          <a:lstStyle/>
          <a:p>
            <a:pPr algn="ctr"/>
            <a:r>
              <a:rPr lang="en-US" sz="1800" b="1" cap="none" spc="0">
                <a:ln w="0"/>
                <a:solidFill>
                  <a:schemeClr val="tx1"/>
                </a:solidFill>
                <a:effectLst>
                  <a:outerShdw blurRad="38100" dist="19050" dir="2700000" algn="tl" rotWithShape="0">
                    <a:schemeClr val="dk1">
                      <a:alpha val="40000"/>
                    </a:schemeClr>
                  </a:outerShdw>
                </a:effectLst>
              </a:rPr>
              <a:t>To</a:t>
            </a:r>
          </a:p>
        </p:txBody>
      </p:sp>
      <p:sp>
        <p:nvSpPr>
          <p:cNvPr id="5" name="TextBox 4">
            <a:extLst>
              <a:ext uri="{FF2B5EF4-FFF2-40B4-BE49-F238E27FC236}">
                <a16:creationId xmlns:a16="http://schemas.microsoft.com/office/drawing/2014/main" id="{DD549CCB-2C90-502A-4B21-701CC1B2BEEA}"/>
              </a:ext>
            </a:extLst>
          </p:cNvPr>
          <p:cNvSpPr txBox="1"/>
          <p:nvPr/>
        </p:nvSpPr>
        <p:spPr>
          <a:xfrm>
            <a:off x="6860303" y="5791437"/>
            <a:ext cx="2171331" cy="307777"/>
          </a:xfrm>
          <a:prstGeom prst="rect">
            <a:avLst/>
          </a:prstGeom>
          <a:noFill/>
        </p:spPr>
        <p:txBody>
          <a:bodyPr wrap="square" rtlCol="0">
            <a:spAutoFit/>
          </a:bodyPr>
          <a:lstStyle/>
          <a:p>
            <a:r>
              <a:rPr lang="en-IN"/>
              <a:t>*AUM in Rs. Trillion (TN)</a:t>
            </a:r>
          </a:p>
        </p:txBody>
      </p:sp>
    </p:spTree>
    <p:extLst>
      <p:ext uri="{BB962C8B-B14F-4D97-AF65-F5344CB8AC3E}">
        <p14:creationId xmlns:p14="http://schemas.microsoft.com/office/powerpoint/2010/main" val="28323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randombar(horizontal)">
                                      <p:cBhvr>
                                        <p:cTn id="64" dur="500"/>
                                        <p:tgtEl>
                                          <p:spTgt spid="1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randombar(horizontal)">
                                      <p:cBhvr>
                                        <p:cTn id="67" dur="500"/>
                                        <p:tgtEl>
                                          <p:spTgt spid="1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randombar(horizontal)">
                                      <p:cBhvr>
                                        <p:cTn id="73" dur="500"/>
                                        <p:tgtEl>
                                          <p:spTgt spid="1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7" grpId="0" animBg="1"/>
      <p:bldP spid="20" grpId="0" animBg="1"/>
      <p:bldP spid="21" grpId="0" animBg="1"/>
      <p:bldP spid="18" grpId="0" animBg="1"/>
      <p:bldP spid="23" grpId="0" animBg="1"/>
      <p:bldP spid="24" grpId="0" animBg="1"/>
      <p:bldP spid="25" grpId="0" animBg="1"/>
      <p:bldP spid="26" grpId="0" animBg="1"/>
      <p:bldP spid="27" grpId="0" animBg="1"/>
      <p:bldP spid="28" grpId="0" animBg="1"/>
      <p:bldP spid="1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0" cy="6858000"/>
          </a:xfrm>
          <a:prstGeom prst="rect">
            <a:avLst/>
          </a:prstGeom>
          <a:noFill/>
          <a:ln>
            <a:noFill/>
          </a:ln>
        </p:spPr>
      </p:pic>
      <p:sp>
        <p:nvSpPr>
          <p:cNvPr id="4" name="Slide Number Placeholder 6">
            <a:extLst>
              <a:ext uri="{FF2B5EF4-FFF2-40B4-BE49-F238E27FC236}">
                <a16:creationId xmlns:a16="http://schemas.microsoft.com/office/drawing/2014/main" id="{A1B2E70D-EFEF-5E05-A963-0D4573FAA640}"/>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39</a:t>
            </a:fld>
            <a:endParaRPr lang="en-GB" b="1">
              <a:solidFill>
                <a:schemeClr val="bg1"/>
              </a:solidFill>
            </a:endParaRPr>
          </a:p>
        </p:txBody>
      </p:sp>
      <p:pic>
        <p:nvPicPr>
          <p:cNvPr id="12" name="Picture 2" descr="7,774 Thank You Hands Stock Photos, Pictures &amp; Royalty-Free Images - iStock">
            <a:extLst>
              <a:ext uri="{FF2B5EF4-FFF2-40B4-BE49-F238E27FC236}">
                <a16:creationId xmlns:a16="http://schemas.microsoft.com/office/drawing/2014/main" id="{06872B46-B5C4-4270-BC0E-932E000F2D1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3"/>
          <a:stretch/>
        </p:blipFill>
        <p:spPr bwMode="auto">
          <a:xfrm>
            <a:off x="1555698" y="2428875"/>
            <a:ext cx="6032604"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480576" cy="738633"/>
          </a:xfrm>
          <a:prstGeom prst="rect">
            <a:avLst/>
          </a:prstGeom>
          <a:noFill/>
          <a:ln>
            <a:noFill/>
          </a:ln>
        </p:spPr>
        <p:txBody>
          <a:bodyPr spcFirstLastPara="1" wrap="square" lIns="91425" tIns="91425" rIns="91425" bIns="91425" anchor="t" anchorCtr="0">
            <a:spAutoFit/>
          </a:bodyPr>
          <a:lstStyle/>
          <a:p>
            <a:pPr lvl="0"/>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Membership</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4</a:t>
            </a:fld>
            <a:endParaRPr lang="en-GB" b="1">
              <a:solidFill>
                <a:schemeClr val="bg1"/>
              </a:solidFill>
            </a:endParaRPr>
          </a:p>
        </p:txBody>
      </p:sp>
      <p:grpSp>
        <p:nvGrpSpPr>
          <p:cNvPr id="9" name="Group 8">
            <a:extLst>
              <a:ext uri="{FF2B5EF4-FFF2-40B4-BE49-F238E27FC236}">
                <a16:creationId xmlns:a16="http://schemas.microsoft.com/office/drawing/2014/main" id="{F086811C-DFBB-4D4D-985A-4F1D31ECA41F}"/>
              </a:ext>
            </a:extLst>
          </p:cNvPr>
          <p:cNvGrpSpPr/>
          <p:nvPr/>
        </p:nvGrpSpPr>
        <p:grpSpPr>
          <a:xfrm>
            <a:off x="216815" y="1952625"/>
            <a:ext cx="4367832" cy="4172164"/>
            <a:chOff x="245710" y="1362974"/>
            <a:chExt cx="4751358" cy="5168462"/>
          </a:xfrm>
        </p:grpSpPr>
        <p:pic>
          <p:nvPicPr>
            <p:cNvPr id="10" name="Picture 9" descr="A picture containing text, map&#10;&#10;Description generated with very high confidence">
              <a:extLst>
                <a:ext uri="{FF2B5EF4-FFF2-40B4-BE49-F238E27FC236}">
                  <a16:creationId xmlns:a16="http://schemas.microsoft.com/office/drawing/2014/main" id="{11C8011F-F72E-43B3-A7B5-D8F92B6C3175}"/>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79" t="5987" r="1509" b="5987"/>
            <a:stretch/>
          </p:blipFill>
          <p:spPr>
            <a:xfrm>
              <a:off x="245710" y="1362974"/>
              <a:ext cx="4737600" cy="5168462"/>
            </a:xfrm>
            <a:prstGeom prst="rect">
              <a:avLst/>
            </a:prstGeom>
            <a:ln w="38100">
              <a:solidFill>
                <a:schemeClr val="bg2">
                  <a:lumMod val="25000"/>
                </a:schemeClr>
              </a:solidFill>
            </a:ln>
          </p:spPr>
        </p:pic>
        <p:sp>
          <p:nvSpPr>
            <p:cNvPr id="11" name="TextBox 10">
              <a:extLst>
                <a:ext uri="{FF2B5EF4-FFF2-40B4-BE49-F238E27FC236}">
                  <a16:creationId xmlns:a16="http://schemas.microsoft.com/office/drawing/2014/main" id="{376D53C9-F41B-49B9-9079-42B45269B740}"/>
                </a:ext>
              </a:extLst>
            </p:cNvPr>
            <p:cNvSpPr txBox="1"/>
            <p:nvPr/>
          </p:nvSpPr>
          <p:spPr>
            <a:xfrm>
              <a:off x="1165423" y="1771431"/>
              <a:ext cx="816427" cy="419399"/>
            </a:xfrm>
            <a:prstGeom prst="rect">
              <a:avLst/>
            </a:prstGeom>
            <a:noFill/>
          </p:spPr>
          <p:txBody>
            <a:bodyPr wrap="none" rtlCol="0">
              <a:spAutoFit/>
            </a:bodyPr>
            <a:lstStyle/>
            <a:p>
              <a:pPr algn="ctr">
                <a:defRPr/>
              </a:pPr>
              <a:r>
                <a:rPr lang="en-US" sz="800" b="1">
                  <a:latin typeface="+mj-lt"/>
                </a:rPr>
                <a:t>Jammu &amp; </a:t>
              </a:r>
              <a:br>
                <a:rPr lang="en-US" sz="800" b="1">
                  <a:latin typeface="+mj-lt"/>
                </a:rPr>
              </a:br>
              <a:r>
                <a:rPr lang="en-US" sz="800" b="1">
                  <a:latin typeface="+mj-lt"/>
                </a:rPr>
                <a:t>Kashmir </a:t>
              </a:r>
              <a:r>
                <a:rPr lang="en-US" sz="800" b="1">
                  <a:solidFill>
                    <a:srgbClr val="C00000"/>
                  </a:solidFill>
                  <a:latin typeface="+mj-lt"/>
                </a:rPr>
                <a:t>(3)</a:t>
              </a:r>
            </a:p>
          </p:txBody>
        </p:sp>
        <p:sp>
          <p:nvSpPr>
            <p:cNvPr id="12" name="TextBox 11">
              <a:extLst>
                <a:ext uri="{FF2B5EF4-FFF2-40B4-BE49-F238E27FC236}">
                  <a16:creationId xmlns:a16="http://schemas.microsoft.com/office/drawing/2014/main" id="{0A43DFC4-4701-4E7D-A69B-3E98821290F8}"/>
                </a:ext>
              </a:extLst>
            </p:cNvPr>
            <p:cNvSpPr txBox="1"/>
            <p:nvPr/>
          </p:nvSpPr>
          <p:spPr>
            <a:xfrm>
              <a:off x="748109" y="3230706"/>
              <a:ext cx="767602" cy="419399"/>
            </a:xfrm>
            <a:prstGeom prst="rect">
              <a:avLst/>
            </a:prstGeom>
            <a:noFill/>
          </p:spPr>
          <p:txBody>
            <a:bodyPr wrap="none" rtlCol="0">
              <a:spAutoFit/>
            </a:bodyPr>
            <a:lstStyle/>
            <a:p>
              <a:pPr algn="ctr">
                <a:defRPr/>
              </a:pPr>
              <a:r>
                <a:rPr lang="en-US" sz="800" b="1">
                  <a:latin typeface="+mj-lt"/>
                </a:rPr>
                <a:t>Rajasthan </a:t>
              </a:r>
              <a:br>
                <a:rPr lang="en-US" sz="800" b="1">
                  <a:latin typeface="+mj-lt"/>
                </a:rPr>
              </a:br>
              <a:r>
                <a:rPr lang="en-US" sz="800" b="1">
                  <a:solidFill>
                    <a:srgbClr val="C00000"/>
                  </a:solidFill>
                  <a:latin typeface="+mj-lt"/>
                </a:rPr>
                <a:t>(66)</a:t>
              </a:r>
            </a:p>
          </p:txBody>
        </p:sp>
        <p:sp>
          <p:nvSpPr>
            <p:cNvPr id="13" name="TextBox 12">
              <a:extLst>
                <a:ext uri="{FF2B5EF4-FFF2-40B4-BE49-F238E27FC236}">
                  <a16:creationId xmlns:a16="http://schemas.microsoft.com/office/drawing/2014/main" id="{F063F783-8C42-4FC7-930C-D5C4858C6236}"/>
                </a:ext>
              </a:extLst>
            </p:cNvPr>
            <p:cNvSpPr txBox="1"/>
            <p:nvPr/>
          </p:nvSpPr>
          <p:spPr>
            <a:xfrm>
              <a:off x="560092" y="3830683"/>
              <a:ext cx="593227" cy="419399"/>
            </a:xfrm>
            <a:prstGeom prst="rect">
              <a:avLst/>
            </a:prstGeom>
            <a:noFill/>
          </p:spPr>
          <p:txBody>
            <a:bodyPr wrap="none" rtlCol="0">
              <a:spAutoFit/>
            </a:bodyPr>
            <a:lstStyle/>
            <a:p>
              <a:pPr algn="ctr">
                <a:defRPr/>
              </a:pPr>
              <a:r>
                <a:rPr lang="en-US" sz="800" b="1">
                  <a:latin typeface="+mj-lt"/>
                </a:rPr>
                <a:t>Gujarat</a:t>
              </a:r>
              <a:br>
                <a:rPr lang="en-US" sz="800" b="1">
                  <a:latin typeface="+mj-lt"/>
                </a:rPr>
              </a:br>
              <a:r>
                <a:rPr lang="en-US" sz="800" b="1">
                  <a:latin typeface="+mj-lt"/>
                </a:rPr>
                <a:t> </a:t>
              </a:r>
              <a:r>
                <a:rPr lang="en-US" sz="800" b="1">
                  <a:solidFill>
                    <a:srgbClr val="C00000"/>
                  </a:solidFill>
                  <a:latin typeface="+mj-lt"/>
                </a:rPr>
                <a:t>(358)</a:t>
              </a:r>
            </a:p>
          </p:txBody>
        </p:sp>
        <p:sp>
          <p:nvSpPr>
            <p:cNvPr id="14" name="TextBox 13">
              <a:extLst>
                <a:ext uri="{FF2B5EF4-FFF2-40B4-BE49-F238E27FC236}">
                  <a16:creationId xmlns:a16="http://schemas.microsoft.com/office/drawing/2014/main" id="{75085483-CE0A-422A-8839-C34514D9CCE9}"/>
                </a:ext>
              </a:extLst>
            </p:cNvPr>
            <p:cNvSpPr txBox="1"/>
            <p:nvPr/>
          </p:nvSpPr>
          <p:spPr>
            <a:xfrm>
              <a:off x="970708" y="4550236"/>
              <a:ext cx="929772" cy="419399"/>
            </a:xfrm>
            <a:prstGeom prst="rect">
              <a:avLst/>
            </a:prstGeom>
            <a:noFill/>
          </p:spPr>
          <p:txBody>
            <a:bodyPr wrap="none" rtlCol="0">
              <a:spAutoFit/>
            </a:bodyPr>
            <a:lstStyle/>
            <a:p>
              <a:pPr algn="ctr">
                <a:defRPr/>
              </a:pPr>
              <a:r>
                <a:rPr lang="en-US" sz="800" b="1">
                  <a:latin typeface="+mj-lt"/>
                </a:rPr>
                <a:t>Maharashtra  </a:t>
              </a:r>
              <a:br>
                <a:rPr lang="en-US" sz="800" b="1">
                  <a:latin typeface="+mj-lt"/>
                </a:rPr>
              </a:br>
              <a:r>
                <a:rPr lang="en-US" sz="800" b="1">
                  <a:solidFill>
                    <a:srgbClr val="C00000"/>
                  </a:solidFill>
                  <a:latin typeface="+mj-lt"/>
                </a:rPr>
                <a:t>(1,132)</a:t>
              </a:r>
            </a:p>
          </p:txBody>
        </p:sp>
        <p:sp>
          <p:nvSpPr>
            <p:cNvPr id="15" name="TextBox 14">
              <a:extLst>
                <a:ext uri="{FF2B5EF4-FFF2-40B4-BE49-F238E27FC236}">
                  <a16:creationId xmlns:a16="http://schemas.microsoft.com/office/drawing/2014/main" id="{1B426FB6-BE18-4123-AF75-764DEA2FB73A}"/>
                </a:ext>
              </a:extLst>
            </p:cNvPr>
            <p:cNvSpPr txBox="1"/>
            <p:nvPr/>
          </p:nvSpPr>
          <p:spPr>
            <a:xfrm>
              <a:off x="819200" y="5187042"/>
              <a:ext cx="431057" cy="419399"/>
            </a:xfrm>
            <a:prstGeom prst="rect">
              <a:avLst/>
            </a:prstGeom>
            <a:noFill/>
          </p:spPr>
          <p:txBody>
            <a:bodyPr wrap="none" rtlCol="0">
              <a:spAutoFit/>
            </a:bodyPr>
            <a:lstStyle/>
            <a:p>
              <a:pPr algn="ctr">
                <a:defRPr/>
              </a:pPr>
              <a:r>
                <a:rPr lang="en-US" sz="800" b="1">
                  <a:latin typeface="+mj-lt"/>
                </a:rPr>
                <a:t>Goa</a:t>
              </a:r>
              <a:br>
                <a:rPr lang="en-US" sz="800" b="1">
                  <a:latin typeface="+mj-lt"/>
                </a:rPr>
              </a:br>
              <a:r>
                <a:rPr lang="en-US" sz="800" b="1">
                  <a:latin typeface="+mj-lt"/>
                </a:rPr>
                <a:t> </a:t>
              </a:r>
              <a:r>
                <a:rPr lang="en-US" sz="800" b="1">
                  <a:solidFill>
                    <a:srgbClr val="C00000"/>
                  </a:solidFill>
                  <a:latin typeface="+mj-lt"/>
                </a:rPr>
                <a:t>(55)</a:t>
              </a:r>
            </a:p>
          </p:txBody>
        </p:sp>
        <p:sp>
          <p:nvSpPr>
            <p:cNvPr id="16" name="TextBox 15">
              <a:extLst>
                <a:ext uri="{FF2B5EF4-FFF2-40B4-BE49-F238E27FC236}">
                  <a16:creationId xmlns:a16="http://schemas.microsoft.com/office/drawing/2014/main" id="{1AE766A2-A2E3-40A3-8916-EF41322C3A5F}"/>
                </a:ext>
              </a:extLst>
            </p:cNvPr>
            <p:cNvSpPr txBox="1"/>
            <p:nvPr/>
          </p:nvSpPr>
          <p:spPr>
            <a:xfrm>
              <a:off x="1125277" y="5343986"/>
              <a:ext cx="743190" cy="419399"/>
            </a:xfrm>
            <a:prstGeom prst="rect">
              <a:avLst/>
            </a:prstGeom>
            <a:noFill/>
          </p:spPr>
          <p:txBody>
            <a:bodyPr wrap="none" rtlCol="0">
              <a:spAutoFit/>
            </a:bodyPr>
            <a:lstStyle/>
            <a:p>
              <a:pPr algn="ctr">
                <a:defRPr/>
              </a:pPr>
              <a:r>
                <a:rPr lang="en-US" sz="800" b="1">
                  <a:latin typeface="+mj-lt"/>
                </a:rPr>
                <a:t>Karnataka</a:t>
              </a:r>
              <a:br>
                <a:rPr lang="en-US" sz="800" b="1">
                  <a:latin typeface="+mj-lt"/>
                </a:rPr>
              </a:br>
              <a:r>
                <a:rPr lang="en-US" sz="800" b="1">
                  <a:latin typeface="+mj-lt"/>
                </a:rPr>
                <a:t> </a:t>
              </a:r>
              <a:r>
                <a:rPr lang="en-US" sz="800" b="1">
                  <a:solidFill>
                    <a:srgbClr val="C00000"/>
                  </a:solidFill>
                  <a:latin typeface="+mj-lt"/>
                </a:rPr>
                <a:t>(57)	</a:t>
              </a:r>
            </a:p>
          </p:txBody>
        </p:sp>
        <p:sp>
          <p:nvSpPr>
            <p:cNvPr id="17" name="TextBox 16">
              <a:extLst>
                <a:ext uri="{FF2B5EF4-FFF2-40B4-BE49-F238E27FC236}">
                  <a16:creationId xmlns:a16="http://schemas.microsoft.com/office/drawing/2014/main" id="{7B5C7122-978A-4F2B-BCCE-BD6EC43A82E7}"/>
                </a:ext>
              </a:extLst>
            </p:cNvPr>
            <p:cNvSpPr txBox="1"/>
            <p:nvPr/>
          </p:nvSpPr>
          <p:spPr>
            <a:xfrm>
              <a:off x="1027173" y="5906596"/>
              <a:ext cx="544402" cy="419399"/>
            </a:xfrm>
            <a:prstGeom prst="rect">
              <a:avLst/>
            </a:prstGeom>
            <a:noFill/>
          </p:spPr>
          <p:txBody>
            <a:bodyPr wrap="none" rtlCol="0">
              <a:spAutoFit/>
            </a:bodyPr>
            <a:lstStyle/>
            <a:p>
              <a:pPr algn="ctr">
                <a:defRPr/>
              </a:pPr>
              <a:r>
                <a:rPr lang="en-US" sz="800" b="1">
                  <a:latin typeface="+mj-lt"/>
                </a:rPr>
                <a:t>Kerala</a:t>
              </a:r>
              <a:br>
                <a:rPr lang="en-US" sz="800" b="1">
                  <a:latin typeface="+mj-lt"/>
                </a:rPr>
              </a:br>
              <a:r>
                <a:rPr lang="en-US" sz="800" b="1">
                  <a:latin typeface="+mj-lt"/>
                </a:rPr>
                <a:t> </a:t>
              </a:r>
              <a:r>
                <a:rPr lang="en-US" sz="800" b="1">
                  <a:solidFill>
                    <a:srgbClr val="C00000"/>
                  </a:solidFill>
                  <a:latin typeface="+mj-lt"/>
                </a:rPr>
                <a:t>(26)</a:t>
              </a:r>
            </a:p>
          </p:txBody>
        </p:sp>
        <p:sp>
          <p:nvSpPr>
            <p:cNvPr id="18" name="TextBox 17">
              <a:extLst>
                <a:ext uri="{FF2B5EF4-FFF2-40B4-BE49-F238E27FC236}">
                  <a16:creationId xmlns:a16="http://schemas.microsoft.com/office/drawing/2014/main" id="{5D0DEA94-AEA4-481B-AFA3-18B3F22C4017}"/>
                </a:ext>
              </a:extLst>
            </p:cNvPr>
            <p:cNvSpPr txBox="1"/>
            <p:nvPr/>
          </p:nvSpPr>
          <p:spPr>
            <a:xfrm>
              <a:off x="1526852" y="5921835"/>
              <a:ext cx="804221" cy="419399"/>
            </a:xfrm>
            <a:prstGeom prst="rect">
              <a:avLst/>
            </a:prstGeom>
            <a:noFill/>
          </p:spPr>
          <p:txBody>
            <a:bodyPr wrap="none" rtlCol="0">
              <a:spAutoFit/>
            </a:bodyPr>
            <a:lstStyle/>
            <a:p>
              <a:pPr algn="ctr">
                <a:defRPr/>
              </a:pPr>
              <a:r>
                <a:rPr lang="en-US" sz="800" b="1">
                  <a:latin typeface="+mj-lt"/>
                </a:rPr>
                <a:t>Tamil Nadu</a:t>
              </a:r>
              <a:br>
                <a:rPr lang="en-US" sz="800" b="1">
                  <a:latin typeface="+mj-lt"/>
                </a:rPr>
              </a:br>
              <a:r>
                <a:rPr lang="en-US" sz="800" b="1">
                  <a:latin typeface="+mj-lt"/>
                </a:rPr>
                <a:t> </a:t>
              </a:r>
              <a:r>
                <a:rPr lang="en-US" sz="800" b="1">
                  <a:solidFill>
                    <a:srgbClr val="C00000"/>
                  </a:solidFill>
                  <a:latin typeface="+mj-lt"/>
                </a:rPr>
                <a:t>(396)</a:t>
              </a:r>
            </a:p>
          </p:txBody>
        </p:sp>
        <p:sp>
          <p:nvSpPr>
            <p:cNvPr id="19" name="TextBox 18">
              <a:extLst>
                <a:ext uri="{FF2B5EF4-FFF2-40B4-BE49-F238E27FC236}">
                  <a16:creationId xmlns:a16="http://schemas.microsoft.com/office/drawing/2014/main" id="{91FFC6CC-1E7D-46DB-8C26-E699449F987E}"/>
                </a:ext>
              </a:extLst>
            </p:cNvPr>
            <p:cNvSpPr txBox="1"/>
            <p:nvPr/>
          </p:nvSpPr>
          <p:spPr>
            <a:xfrm>
              <a:off x="1605510" y="2556465"/>
              <a:ext cx="853047" cy="419399"/>
            </a:xfrm>
            <a:prstGeom prst="rect">
              <a:avLst/>
            </a:prstGeom>
            <a:noFill/>
          </p:spPr>
          <p:txBody>
            <a:bodyPr wrap="none" rtlCol="0">
              <a:spAutoFit/>
            </a:bodyPr>
            <a:lstStyle/>
            <a:p>
              <a:pPr algn="ctr">
                <a:defRPr/>
              </a:pPr>
              <a:r>
                <a:rPr lang="en-US" sz="800" b="1">
                  <a:latin typeface="+mj-lt"/>
                </a:rPr>
                <a:t>Uttarakhand</a:t>
              </a:r>
              <a:br>
                <a:rPr lang="en-US" sz="800" b="1">
                  <a:latin typeface="+mj-lt"/>
                </a:rPr>
              </a:br>
              <a:r>
                <a:rPr lang="en-US" sz="800" b="1">
                  <a:solidFill>
                    <a:srgbClr val="C00000"/>
                  </a:solidFill>
                  <a:latin typeface="+mj-lt"/>
                </a:rPr>
                <a:t>(1)</a:t>
              </a:r>
            </a:p>
          </p:txBody>
        </p:sp>
        <p:sp>
          <p:nvSpPr>
            <p:cNvPr id="20" name="TextBox 19">
              <a:extLst>
                <a:ext uri="{FF2B5EF4-FFF2-40B4-BE49-F238E27FC236}">
                  <a16:creationId xmlns:a16="http://schemas.microsoft.com/office/drawing/2014/main" id="{488CC560-1142-4EAF-8417-FF2342794C45}"/>
                </a:ext>
              </a:extLst>
            </p:cNvPr>
            <p:cNvSpPr txBox="1"/>
            <p:nvPr/>
          </p:nvSpPr>
          <p:spPr>
            <a:xfrm>
              <a:off x="608675" y="2365835"/>
              <a:ext cx="866997" cy="266891"/>
            </a:xfrm>
            <a:prstGeom prst="rect">
              <a:avLst/>
            </a:prstGeom>
            <a:noFill/>
          </p:spPr>
          <p:txBody>
            <a:bodyPr wrap="none" rtlCol="0">
              <a:spAutoFit/>
            </a:bodyPr>
            <a:lstStyle/>
            <a:p>
              <a:pPr algn="ctr">
                <a:defRPr/>
              </a:pPr>
              <a:r>
                <a:rPr lang="en-US" sz="800" b="1">
                  <a:latin typeface="+mj-lt"/>
                </a:rPr>
                <a:t>Punjab </a:t>
              </a:r>
              <a:r>
                <a:rPr lang="en-US" sz="800" b="1">
                  <a:solidFill>
                    <a:srgbClr val="C00000"/>
                  </a:solidFill>
                  <a:latin typeface="+mj-lt"/>
                </a:rPr>
                <a:t>(195)</a:t>
              </a:r>
            </a:p>
          </p:txBody>
        </p:sp>
        <p:sp>
          <p:nvSpPr>
            <p:cNvPr id="21" name="TextBox 20">
              <a:extLst>
                <a:ext uri="{FF2B5EF4-FFF2-40B4-BE49-F238E27FC236}">
                  <a16:creationId xmlns:a16="http://schemas.microsoft.com/office/drawing/2014/main" id="{4FD1706E-775D-4A3F-9781-0DAEF56B4917}"/>
                </a:ext>
              </a:extLst>
            </p:cNvPr>
            <p:cNvSpPr txBox="1"/>
            <p:nvPr/>
          </p:nvSpPr>
          <p:spPr>
            <a:xfrm>
              <a:off x="1759162" y="3114104"/>
              <a:ext cx="935004" cy="419399"/>
            </a:xfrm>
            <a:prstGeom prst="rect">
              <a:avLst/>
            </a:prstGeom>
            <a:noFill/>
          </p:spPr>
          <p:txBody>
            <a:bodyPr wrap="none" rtlCol="0">
              <a:spAutoFit/>
            </a:bodyPr>
            <a:lstStyle/>
            <a:p>
              <a:pPr algn="ctr">
                <a:defRPr/>
              </a:pPr>
              <a:r>
                <a:rPr lang="en-US" sz="800" b="1">
                  <a:latin typeface="+mj-lt"/>
                </a:rPr>
                <a:t>Uttar Pradesh</a:t>
              </a:r>
              <a:br>
                <a:rPr lang="en-US" sz="800" b="1">
                  <a:latin typeface="+mj-lt"/>
                </a:rPr>
              </a:br>
              <a:r>
                <a:rPr lang="en-US" sz="800" b="1">
                  <a:solidFill>
                    <a:srgbClr val="C00000"/>
                  </a:solidFill>
                  <a:latin typeface="+mj-lt"/>
                </a:rPr>
                <a:t>(77)</a:t>
              </a:r>
            </a:p>
          </p:txBody>
        </p:sp>
        <p:sp>
          <p:nvSpPr>
            <p:cNvPr id="22" name="TextBox 21">
              <a:extLst>
                <a:ext uri="{FF2B5EF4-FFF2-40B4-BE49-F238E27FC236}">
                  <a16:creationId xmlns:a16="http://schemas.microsoft.com/office/drawing/2014/main" id="{2DCAB304-CAB9-43DC-8D79-E28C5E128E9E}"/>
                </a:ext>
              </a:extLst>
            </p:cNvPr>
            <p:cNvSpPr txBox="1"/>
            <p:nvPr/>
          </p:nvSpPr>
          <p:spPr>
            <a:xfrm>
              <a:off x="1645688" y="2873836"/>
              <a:ext cx="704827" cy="266891"/>
            </a:xfrm>
            <a:prstGeom prst="rect">
              <a:avLst/>
            </a:prstGeom>
            <a:noFill/>
          </p:spPr>
          <p:txBody>
            <a:bodyPr wrap="none" rtlCol="0">
              <a:spAutoFit/>
            </a:bodyPr>
            <a:lstStyle/>
            <a:p>
              <a:pPr algn="ctr">
                <a:defRPr/>
              </a:pPr>
              <a:r>
                <a:rPr lang="en-US" sz="800" b="1">
                  <a:latin typeface="+mj-lt"/>
                </a:rPr>
                <a:t>Delhi </a:t>
              </a:r>
              <a:r>
                <a:rPr lang="en-US" sz="800" b="1">
                  <a:solidFill>
                    <a:srgbClr val="C00000"/>
                  </a:solidFill>
                  <a:latin typeface="+mj-lt"/>
                </a:rPr>
                <a:t>(66)</a:t>
              </a:r>
            </a:p>
          </p:txBody>
        </p:sp>
        <p:sp>
          <p:nvSpPr>
            <p:cNvPr id="23" name="TextBox 22">
              <a:extLst>
                <a:ext uri="{FF2B5EF4-FFF2-40B4-BE49-F238E27FC236}">
                  <a16:creationId xmlns:a16="http://schemas.microsoft.com/office/drawing/2014/main" id="{68BA7CBA-A52F-4288-A51D-E6EDED704D84}"/>
                </a:ext>
              </a:extLst>
            </p:cNvPr>
            <p:cNvSpPr txBox="1"/>
            <p:nvPr/>
          </p:nvSpPr>
          <p:spPr>
            <a:xfrm>
              <a:off x="3168891" y="3811096"/>
              <a:ext cx="574045" cy="571909"/>
            </a:xfrm>
            <a:prstGeom prst="rect">
              <a:avLst/>
            </a:prstGeom>
            <a:noFill/>
          </p:spPr>
          <p:txBody>
            <a:bodyPr wrap="none" rtlCol="0">
              <a:spAutoFit/>
            </a:bodyPr>
            <a:lstStyle/>
            <a:p>
              <a:pPr algn="ctr">
                <a:defRPr/>
              </a:pPr>
              <a:r>
                <a:rPr lang="en-US" sz="800" b="1">
                  <a:latin typeface="+mj-lt"/>
                </a:rPr>
                <a:t>West </a:t>
              </a:r>
              <a:br>
                <a:rPr lang="en-US" sz="800" b="1">
                  <a:latin typeface="+mj-lt"/>
                </a:rPr>
              </a:br>
              <a:r>
                <a:rPr lang="en-US" sz="800" b="1">
                  <a:latin typeface="+mj-lt"/>
                </a:rPr>
                <a:t>Bengal</a:t>
              </a:r>
              <a:br>
                <a:rPr lang="en-US" sz="800" b="1">
                  <a:latin typeface="+mj-lt"/>
                </a:rPr>
              </a:br>
              <a:r>
                <a:rPr lang="en-US" sz="800" b="1">
                  <a:solidFill>
                    <a:srgbClr val="C00000"/>
                  </a:solidFill>
                  <a:latin typeface="+mj-lt"/>
                </a:rPr>
                <a:t>(120)</a:t>
              </a:r>
            </a:p>
          </p:txBody>
        </p:sp>
        <p:sp>
          <p:nvSpPr>
            <p:cNvPr id="24" name="TextBox 23">
              <a:extLst>
                <a:ext uri="{FF2B5EF4-FFF2-40B4-BE49-F238E27FC236}">
                  <a16:creationId xmlns:a16="http://schemas.microsoft.com/office/drawing/2014/main" id="{BBB29533-B961-4AEB-80AE-E5FE4CBCFD98}"/>
                </a:ext>
              </a:extLst>
            </p:cNvPr>
            <p:cNvSpPr txBox="1"/>
            <p:nvPr/>
          </p:nvSpPr>
          <p:spPr>
            <a:xfrm>
              <a:off x="1372095" y="3906882"/>
              <a:ext cx="1091942" cy="419399"/>
            </a:xfrm>
            <a:prstGeom prst="rect">
              <a:avLst/>
            </a:prstGeom>
            <a:noFill/>
          </p:spPr>
          <p:txBody>
            <a:bodyPr wrap="none" rtlCol="0">
              <a:spAutoFit/>
            </a:bodyPr>
            <a:lstStyle/>
            <a:p>
              <a:pPr algn="ctr">
                <a:defRPr/>
              </a:pPr>
              <a:r>
                <a:rPr lang="en-US" sz="800" b="1">
                  <a:latin typeface="+mj-lt"/>
                </a:rPr>
                <a:t>Madhya Pradesh</a:t>
              </a:r>
              <a:br>
                <a:rPr lang="en-US" sz="800" b="1">
                  <a:latin typeface="+mj-lt"/>
                </a:rPr>
              </a:br>
              <a:r>
                <a:rPr lang="en-US" sz="800" b="1">
                  <a:solidFill>
                    <a:srgbClr val="C00000"/>
                  </a:solidFill>
                  <a:latin typeface="+mj-lt"/>
                </a:rPr>
                <a:t>(85)</a:t>
              </a:r>
            </a:p>
          </p:txBody>
        </p:sp>
        <p:sp>
          <p:nvSpPr>
            <p:cNvPr id="25" name="TextBox 24">
              <a:extLst>
                <a:ext uri="{FF2B5EF4-FFF2-40B4-BE49-F238E27FC236}">
                  <a16:creationId xmlns:a16="http://schemas.microsoft.com/office/drawing/2014/main" id="{DC3E0F6C-4F7A-4789-83EF-8B650EBFE2FB}"/>
                </a:ext>
              </a:extLst>
            </p:cNvPr>
            <p:cNvSpPr txBox="1"/>
            <p:nvPr/>
          </p:nvSpPr>
          <p:spPr>
            <a:xfrm rot="18275875">
              <a:off x="2024536" y="4058650"/>
              <a:ext cx="1013153" cy="368281"/>
            </a:xfrm>
            <a:prstGeom prst="rect">
              <a:avLst/>
            </a:prstGeom>
            <a:noFill/>
          </p:spPr>
          <p:txBody>
            <a:bodyPr wrap="none" rtlCol="0">
              <a:spAutoFit/>
            </a:bodyPr>
            <a:lstStyle/>
            <a:p>
              <a:pPr algn="ctr">
                <a:defRPr/>
              </a:pPr>
              <a:r>
                <a:rPr lang="en-US" sz="800" b="1">
                  <a:latin typeface="+mj-lt"/>
                </a:rPr>
                <a:t>Chhattisgarh</a:t>
              </a:r>
              <a:br>
                <a:rPr lang="en-US" sz="800" b="1">
                  <a:latin typeface="+mj-lt"/>
                </a:rPr>
              </a:br>
              <a:r>
                <a:rPr lang="en-US" sz="800" b="1">
                  <a:solidFill>
                    <a:srgbClr val="C00000"/>
                  </a:solidFill>
                  <a:latin typeface="+mj-lt"/>
                </a:rPr>
                <a:t>(8)</a:t>
              </a:r>
            </a:p>
          </p:txBody>
        </p:sp>
        <p:sp>
          <p:nvSpPr>
            <p:cNvPr id="26" name="TextBox 25">
              <a:extLst>
                <a:ext uri="{FF2B5EF4-FFF2-40B4-BE49-F238E27FC236}">
                  <a16:creationId xmlns:a16="http://schemas.microsoft.com/office/drawing/2014/main" id="{4992D8BF-792B-4F7A-9466-4D98055FEDA4}"/>
                </a:ext>
              </a:extLst>
            </p:cNvPr>
            <p:cNvSpPr txBox="1"/>
            <p:nvPr/>
          </p:nvSpPr>
          <p:spPr>
            <a:xfrm>
              <a:off x="3707973" y="3178636"/>
              <a:ext cx="600202" cy="419399"/>
            </a:xfrm>
            <a:prstGeom prst="rect">
              <a:avLst/>
            </a:prstGeom>
            <a:noFill/>
          </p:spPr>
          <p:txBody>
            <a:bodyPr wrap="none" rtlCol="0">
              <a:spAutoFit/>
            </a:bodyPr>
            <a:lstStyle/>
            <a:p>
              <a:pPr algn="ctr">
                <a:defRPr/>
              </a:pPr>
              <a:r>
                <a:rPr lang="en-US" sz="800" b="1">
                  <a:latin typeface="+mj-lt"/>
                </a:rPr>
                <a:t>Assam </a:t>
              </a:r>
              <a:br>
                <a:rPr lang="en-US" sz="800" b="1">
                  <a:latin typeface="+mj-lt"/>
                </a:rPr>
              </a:br>
              <a:r>
                <a:rPr lang="en-US" sz="800" b="1">
                  <a:solidFill>
                    <a:srgbClr val="C00000"/>
                  </a:solidFill>
                  <a:latin typeface="+mj-lt"/>
                </a:rPr>
                <a:t>(64)</a:t>
              </a:r>
            </a:p>
          </p:txBody>
        </p:sp>
        <p:sp>
          <p:nvSpPr>
            <p:cNvPr id="27" name="TextBox 26">
              <a:extLst>
                <a:ext uri="{FF2B5EF4-FFF2-40B4-BE49-F238E27FC236}">
                  <a16:creationId xmlns:a16="http://schemas.microsoft.com/office/drawing/2014/main" id="{DE3F65A0-9372-4BBD-A3EC-251AE6BE7555}"/>
                </a:ext>
              </a:extLst>
            </p:cNvPr>
            <p:cNvSpPr txBox="1"/>
            <p:nvPr/>
          </p:nvSpPr>
          <p:spPr>
            <a:xfrm>
              <a:off x="1411468" y="2127076"/>
              <a:ext cx="730983" cy="571909"/>
            </a:xfrm>
            <a:prstGeom prst="rect">
              <a:avLst/>
            </a:prstGeom>
            <a:noFill/>
          </p:spPr>
          <p:txBody>
            <a:bodyPr wrap="none" rtlCol="0">
              <a:spAutoFit/>
            </a:bodyPr>
            <a:lstStyle/>
            <a:p>
              <a:pPr algn="ctr">
                <a:defRPr/>
              </a:pPr>
              <a:r>
                <a:rPr lang="en-US" sz="800" b="1">
                  <a:latin typeface="+mj-lt"/>
                </a:rPr>
                <a:t>Himachal </a:t>
              </a:r>
              <a:br>
                <a:rPr lang="en-US" sz="800" b="1">
                  <a:latin typeface="+mj-lt"/>
                </a:rPr>
              </a:br>
              <a:r>
                <a:rPr lang="en-US" sz="800" b="1">
                  <a:latin typeface="+mj-lt"/>
                </a:rPr>
                <a:t>Pradesh</a:t>
              </a:r>
              <a:br>
                <a:rPr lang="en-US" sz="800" b="1">
                  <a:latin typeface="+mj-lt"/>
                </a:rPr>
              </a:br>
              <a:r>
                <a:rPr lang="en-US" sz="800" b="1">
                  <a:solidFill>
                    <a:srgbClr val="C00000"/>
                  </a:solidFill>
                  <a:latin typeface="+mj-lt"/>
                </a:rPr>
                <a:t>(27)</a:t>
              </a:r>
            </a:p>
          </p:txBody>
        </p:sp>
        <p:sp>
          <p:nvSpPr>
            <p:cNvPr id="28" name="TextBox 27">
              <a:extLst>
                <a:ext uri="{FF2B5EF4-FFF2-40B4-BE49-F238E27FC236}">
                  <a16:creationId xmlns:a16="http://schemas.microsoft.com/office/drawing/2014/main" id="{DC926CB7-2FBD-4305-9EAC-24785394DFE2}"/>
                </a:ext>
              </a:extLst>
            </p:cNvPr>
            <p:cNvSpPr txBox="1"/>
            <p:nvPr/>
          </p:nvSpPr>
          <p:spPr>
            <a:xfrm>
              <a:off x="652590" y="2497599"/>
              <a:ext cx="1051835" cy="266891"/>
            </a:xfrm>
            <a:prstGeom prst="rect">
              <a:avLst/>
            </a:prstGeom>
            <a:noFill/>
          </p:spPr>
          <p:txBody>
            <a:bodyPr wrap="none" rtlCol="0">
              <a:spAutoFit/>
            </a:bodyPr>
            <a:lstStyle/>
            <a:p>
              <a:pPr algn="ctr">
                <a:defRPr/>
              </a:pPr>
              <a:r>
                <a:rPr lang="en-US" sz="800" b="1">
                  <a:latin typeface="+mj-lt"/>
                </a:rPr>
                <a:t>Chandigarh </a:t>
              </a:r>
              <a:r>
                <a:rPr lang="en-US" sz="800" b="1">
                  <a:solidFill>
                    <a:srgbClr val="C00000"/>
                  </a:solidFill>
                  <a:latin typeface="+mj-lt"/>
                </a:rPr>
                <a:t>(40)</a:t>
              </a:r>
            </a:p>
          </p:txBody>
        </p:sp>
        <p:sp>
          <p:nvSpPr>
            <p:cNvPr id="29" name="TextBox 28">
              <a:extLst>
                <a:ext uri="{FF2B5EF4-FFF2-40B4-BE49-F238E27FC236}">
                  <a16:creationId xmlns:a16="http://schemas.microsoft.com/office/drawing/2014/main" id="{0783AB6F-9055-41F6-B80D-B5CCDC6007BB}"/>
                </a:ext>
              </a:extLst>
            </p:cNvPr>
            <p:cNvSpPr txBox="1"/>
            <p:nvPr/>
          </p:nvSpPr>
          <p:spPr>
            <a:xfrm>
              <a:off x="2028969" y="5769436"/>
              <a:ext cx="1022191" cy="266891"/>
            </a:xfrm>
            <a:prstGeom prst="rect">
              <a:avLst/>
            </a:prstGeom>
            <a:noFill/>
          </p:spPr>
          <p:txBody>
            <a:bodyPr wrap="none" rtlCol="0">
              <a:spAutoFit/>
            </a:bodyPr>
            <a:lstStyle/>
            <a:p>
              <a:pPr algn="ctr">
                <a:defRPr/>
              </a:pPr>
              <a:r>
                <a:rPr lang="en-US" sz="800" b="1">
                  <a:latin typeface="+mj-lt"/>
                </a:rPr>
                <a:t>Pondicherry </a:t>
              </a:r>
              <a:r>
                <a:rPr lang="en-US" sz="800" b="1">
                  <a:solidFill>
                    <a:srgbClr val="C00000"/>
                  </a:solidFill>
                  <a:latin typeface="+mj-lt"/>
                </a:rPr>
                <a:t>(6)</a:t>
              </a:r>
            </a:p>
          </p:txBody>
        </p:sp>
        <p:sp>
          <p:nvSpPr>
            <p:cNvPr id="30" name="TextBox 29">
              <a:extLst>
                <a:ext uri="{FF2B5EF4-FFF2-40B4-BE49-F238E27FC236}">
                  <a16:creationId xmlns:a16="http://schemas.microsoft.com/office/drawing/2014/main" id="{9AE418E9-85B3-4D32-B737-6EFD964C7834}"/>
                </a:ext>
              </a:extLst>
            </p:cNvPr>
            <p:cNvSpPr txBox="1"/>
            <p:nvPr/>
          </p:nvSpPr>
          <p:spPr>
            <a:xfrm>
              <a:off x="1654425" y="5159836"/>
              <a:ext cx="643796" cy="571909"/>
            </a:xfrm>
            <a:prstGeom prst="rect">
              <a:avLst/>
            </a:prstGeom>
            <a:noFill/>
          </p:spPr>
          <p:txBody>
            <a:bodyPr wrap="none" rtlCol="0">
              <a:spAutoFit/>
            </a:bodyPr>
            <a:lstStyle/>
            <a:p>
              <a:pPr algn="ctr">
                <a:defRPr/>
              </a:pPr>
              <a:r>
                <a:rPr lang="en-US" sz="800" b="1">
                  <a:latin typeface="+mj-lt"/>
                </a:rPr>
                <a:t>Andhra </a:t>
              </a:r>
              <a:br>
                <a:rPr lang="en-US" sz="800" b="1">
                  <a:latin typeface="+mj-lt"/>
                </a:rPr>
              </a:br>
              <a:r>
                <a:rPr lang="en-US" sz="800" b="1">
                  <a:latin typeface="+mj-lt"/>
                </a:rPr>
                <a:t>Pradesh</a:t>
              </a:r>
              <a:br>
                <a:rPr lang="en-US" sz="800" b="1">
                  <a:latin typeface="+mj-lt"/>
                </a:rPr>
              </a:br>
              <a:r>
                <a:rPr lang="en-US" sz="800" b="1">
                  <a:latin typeface="+mj-lt"/>
                </a:rPr>
                <a:t> </a:t>
              </a:r>
              <a:r>
                <a:rPr lang="en-US" sz="800" b="1">
                  <a:solidFill>
                    <a:srgbClr val="C00000"/>
                  </a:solidFill>
                  <a:latin typeface="+mj-lt"/>
                </a:rPr>
                <a:t>(160)</a:t>
              </a:r>
            </a:p>
          </p:txBody>
        </p:sp>
        <p:sp>
          <p:nvSpPr>
            <p:cNvPr id="31" name="TextBox 30">
              <a:extLst>
                <a:ext uri="{FF2B5EF4-FFF2-40B4-BE49-F238E27FC236}">
                  <a16:creationId xmlns:a16="http://schemas.microsoft.com/office/drawing/2014/main" id="{5C740B17-9A2F-4520-9CCE-B67089000548}"/>
                </a:ext>
              </a:extLst>
            </p:cNvPr>
            <p:cNvSpPr txBox="1"/>
            <p:nvPr/>
          </p:nvSpPr>
          <p:spPr>
            <a:xfrm>
              <a:off x="2883966" y="3376757"/>
              <a:ext cx="486858" cy="419399"/>
            </a:xfrm>
            <a:prstGeom prst="rect">
              <a:avLst/>
            </a:prstGeom>
            <a:noFill/>
          </p:spPr>
          <p:txBody>
            <a:bodyPr wrap="none" rtlCol="0">
              <a:spAutoFit/>
            </a:bodyPr>
            <a:lstStyle/>
            <a:p>
              <a:pPr algn="ctr">
                <a:defRPr/>
              </a:pPr>
              <a:r>
                <a:rPr lang="en-US" sz="800" b="1">
                  <a:latin typeface="+mj-lt"/>
                </a:rPr>
                <a:t>Bihar</a:t>
              </a:r>
              <a:br>
                <a:rPr lang="en-US" sz="800" b="1">
                  <a:latin typeface="+mj-lt"/>
                </a:rPr>
              </a:br>
              <a:r>
                <a:rPr lang="en-US" sz="800" b="1">
                  <a:solidFill>
                    <a:srgbClr val="C00000"/>
                  </a:solidFill>
                  <a:latin typeface="+mj-lt"/>
                </a:rPr>
                <a:t>(6)</a:t>
              </a:r>
            </a:p>
          </p:txBody>
        </p:sp>
        <p:sp>
          <p:nvSpPr>
            <p:cNvPr id="32" name="TextBox 31">
              <a:extLst>
                <a:ext uri="{FF2B5EF4-FFF2-40B4-BE49-F238E27FC236}">
                  <a16:creationId xmlns:a16="http://schemas.microsoft.com/office/drawing/2014/main" id="{B6441315-1D93-43D1-A4BE-74D6F8838153}"/>
                </a:ext>
              </a:extLst>
            </p:cNvPr>
            <p:cNvSpPr txBox="1"/>
            <p:nvPr/>
          </p:nvSpPr>
          <p:spPr>
            <a:xfrm>
              <a:off x="2657890" y="3701142"/>
              <a:ext cx="767602" cy="419399"/>
            </a:xfrm>
            <a:prstGeom prst="rect">
              <a:avLst/>
            </a:prstGeom>
            <a:noFill/>
          </p:spPr>
          <p:txBody>
            <a:bodyPr wrap="none" rtlCol="0">
              <a:spAutoFit/>
            </a:bodyPr>
            <a:lstStyle/>
            <a:p>
              <a:pPr algn="ctr">
                <a:defRPr/>
              </a:pPr>
              <a:r>
                <a:rPr lang="en-US" sz="800" b="1">
                  <a:latin typeface="+mj-lt"/>
                </a:rPr>
                <a:t>Jharkhand</a:t>
              </a:r>
              <a:br>
                <a:rPr lang="en-US" sz="800" b="1">
                  <a:latin typeface="+mj-lt"/>
                </a:rPr>
              </a:br>
              <a:r>
                <a:rPr lang="en-US" sz="800" b="1">
                  <a:solidFill>
                    <a:srgbClr val="C00000"/>
                  </a:solidFill>
                  <a:latin typeface="+mj-lt"/>
                </a:rPr>
                <a:t>(38)</a:t>
              </a:r>
            </a:p>
          </p:txBody>
        </p:sp>
        <p:sp>
          <p:nvSpPr>
            <p:cNvPr id="33" name="TextBox 32">
              <a:extLst>
                <a:ext uri="{FF2B5EF4-FFF2-40B4-BE49-F238E27FC236}">
                  <a16:creationId xmlns:a16="http://schemas.microsoft.com/office/drawing/2014/main" id="{3B0D3359-EE9E-4712-A001-512A49BFB619}"/>
                </a:ext>
              </a:extLst>
            </p:cNvPr>
            <p:cNvSpPr txBox="1"/>
            <p:nvPr/>
          </p:nvSpPr>
          <p:spPr>
            <a:xfrm>
              <a:off x="3107522" y="2950036"/>
              <a:ext cx="730983" cy="266891"/>
            </a:xfrm>
            <a:prstGeom prst="rect">
              <a:avLst/>
            </a:prstGeom>
            <a:noFill/>
          </p:spPr>
          <p:txBody>
            <a:bodyPr wrap="none" rtlCol="0">
              <a:spAutoFit/>
            </a:bodyPr>
            <a:lstStyle/>
            <a:p>
              <a:pPr algn="ctr">
                <a:defRPr/>
              </a:pPr>
              <a:r>
                <a:rPr lang="en-US" sz="800" b="1">
                  <a:latin typeface="+mj-lt"/>
                </a:rPr>
                <a:t>Sikkim </a:t>
              </a:r>
              <a:r>
                <a:rPr lang="en-US" sz="800" b="1">
                  <a:solidFill>
                    <a:srgbClr val="C00000"/>
                  </a:solidFill>
                  <a:latin typeface="+mj-lt"/>
                </a:rPr>
                <a:t>(1)</a:t>
              </a:r>
            </a:p>
          </p:txBody>
        </p:sp>
        <p:sp>
          <p:nvSpPr>
            <p:cNvPr id="34" name="TextBox 33">
              <a:extLst>
                <a:ext uri="{FF2B5EF4-FFF2-40B4-BE49-F238E27FC236}">
                  <a16:creationId xmlns:a16="http://schemas.microsoft.com/office/drawing/2014/main" id="{CDB1D52A-68DC-4EC8-A248-86E93A2C3C91}"/>
                </a:ext>
              </a:extLst>
            </p:cNvPr>
            <p:cNvSpPr txBox="1"/>
            <p:nvPr/>
          </p:nvSpPr>
          <p:spPr>
            <a:xfrm>
              <a:off x="4260853" y="3275956"/>
              <a:ext cx="736215" cy="419399"/>
            </a:xfrm>
            <a:prstGeom prst="rect">
              <a:avLst/>
            </a:prstGeom>
            <a:noFill/>
          </p:spPr>
          <p:txBody>
            <a:bodyPr wrap="none" rtlCol="0">
              <a:spAutoFit/>
            </a:bodyPr>
            <a:lstStyle/>
            <a:p>
              <a:pPr algn="ctr">
                <a:defRPr/>
              </a:pPr>
              <a:r>
                <a:rPr lang="en-US" sz="800" b="1">
                  <a:latin typeface="+mj-lt"/>
                </a:rPr>
                <a:t>Nagaland </a:t>
              </a:r>
              <a:br>
                <a:rPr lang="en-US" sz="800" b="1">
                  <a:latin typeface="+mj-lt"/>
                </a:rPr>
              </a:br>
              <a:r>
                <a:rPr lang="en-US" sz="800" b="1">
                  <a:solidFill>
                    <a:srgbClr val="C00000"/>
                  </a:solidFill>
                  <a:latin typeface="+mj-lt"/>
                </a:rPr>
                <a:t>(1)</a:t>
              </a:r>
            </a:p>
          </p:txBody>
        </p:sp>
        <p:sp>
          <p:nvSpPr>
            <p:cNvPr id="35" name="TextBox 34">
              <a:extLst>
                <a:ext uri="{FF2B5EF4-FFF2-40B4-BE49-F238E27FC236}">
                  <a16:creationId xmlns:a16="http://schemas.microsoft.com/office/drawing/2014/main" id="{B7E34FFC-117E-4287-8C6E-4585DA5E9636}"/>
                </a:ext>
              </a:extLst>
            </p:cNvPr>
            <p:cNvSpPr txBox="1"/>
            <p:nvPr/>
          </p:nvSpPr>
          <p:spPr>
            <a:xfrm>
              <a:off x="3492709" y="3483436"/>
              <a:ext cx="805965" cy="419399"/>
            </a:xfrm>
            <a:prstGeom prst="rect">
              <a:avLst/>
            </a:prstGeom>
            <a:noFill/>
          </p:spPr>
          <p:txBody>
            <a:bodyPr wrap="none" rtlCol="0">
              <a:spAutoFit/>
            </a:bodyPr>
            <a:lstStyle/>
            <a:p>
              <a:pPr algn="ctr">
                <a:defRPr/>
              </a:pPr>
              <a:r>
                <a:rPr lang="en-US" sz="800" b="1">
                  <a:latin typeface="+mj-lt"/>
                </a:rPr>
                <a:t>Meghalaya </a:t>
              </a:r>
              <a:br>
                <a:rPr lang="en-US" sz="800" b="1">
                  <a:latin typeface="+mj-lt"/>
                </a:rPr>
              </a:br>
              <a:r>
                <a:rPr lang="en-US" sz="800" b="1">
                  <a:solidFill>
                    <a:srgbClr val="C00000"/>
                  </a:solidFill>
                  <a:latin typeface="+mj-lt"/>
                </a:rPr>
                <a:t>(9)</a:t>
              </a:r>
            </a:p>
          </p:txBody>
        </p:sp>
        <p:sp>
          <p:nvSpPr>
            <p:cNvPr id="36" name="Oval 35">
              <a:extLst>
                <a:ext uri="{FF2B5EF4-FFF2-40B4-BE49-F238E27FC236}">
                  <a16:creationId xmlns:a16="http://schemas.microsoft.com/office/drawing/2014/main" id="{77001750-AD39-49F5-A389-1EEF59EE6B41}"/>
                </a:ext>
              </a:extLst>
            </p:cNvPr>
            <p:cNvSpPr/>
            <p:nvPr/>
          </p:nvSpPr>
          <p:spPr>
            <a:xfrm>
              <a:off x="1517717" y="175254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37" name="Oval 36">
              <a:extLst>
                <a:ext uri="{FF2B5EF4-FFF2-40B4-BE49-F238E27FC236}">
                  <a16:creationId xmlns:a16="http://schemas.microsoft.com/office/drawing/2014/main" id="{BDF066BD-7157-4D0C-B44E-EE8774654F45}"/>
                </a:ext>
              </a:extLst>
            </p:cNvPr>
            <p:cNvSpPr/>
            <p:nvPr/>
          </p:nvSpPr>
          <p:spPr>
            <a:xfrm>
              <a:off x="1350010" y="2435532"/>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38" name="Oval 37">
              <a:extLst>
                <a:ext uri="{FF2B5EF4-FFF2-40B4-BE49-F238E27FC236}">
                  <a16:creationId xmlns:a16="http://schemas.microsoft.com/office/drawing/2014/main" id="{6FC43B02-716D-4079-B6BB-ADED77CD28F7}"/>
                </a:ext>
              </a:extLst>
            </p:cNvPr>
            <p:cNvSpPr/>
            <p:nvPr/>
          </p:nvSpPr>
          <p:spPr>
            <a:xfrm>
              <a:off x="1603248" y="2579227"/>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39" name="Oval 38">
              <a:extLst>
                <a:ext uri="{FF2B5EF4-FFF2-40B4-BE49-F238E27FC236}">
                  <a16:creationId xmlns:a16="http://schemas.microsoft.com/office/drawing/2014/main" id="{0147BBF2-A5B9-4D18-9D74-446DA10B9328}"/>
                </a:ext>
              </a:extLst>
            </p:cNvPr>
            <p:cNvSpPr/>
            <p:nvPr/>
          </p:nvSpPr>
          <p:spPr>
            <a:xfrm>
              <a:off x="1603248" y="2442544"/>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0" name="Oval 39">
              <a:extLst>
                <a:ext uri="{FF2B5EF4-FFF2-40B4-BE49-F238E27FC236}">
                  <a16:creationId xmlns:a16="http://schemas.microsoft.com/office/drawing/2014/main" id="{9CB6B987-D2FD-46C3-B31A-60F4285AB988}"/>
                </a:ext>
              </a:extLst>
            </p:cNvPr>
            <p:cNvSpPr/>
            <p:nvPr/>
          </p:nvSpPr>
          <p:spPr>
            <a:xfrm>
              <a:off x="1909760" y="2550948"/>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1" name="Oval 40">
              <a:extLst>
                <a:ext uri="{FF2B5EF4-FFF2-40B4-BE49-F238E27FC236}">
                  <a16:creationId xmlns:a16="http://schemas.microsoft.com/office/drawing/2014/main" id="{6F88413A-67E6-4629-9F50-A43BD2E5C637}"/>
                </a:ext>
              </a:extLst>
            </p:cNvPr>
            <p:cNvSpPr/>
            <p:nvPr/>
          </p:nvSpPr>
          <p:spPr>
            <a:xfrm>
              <a:off x="1661022" y="2971558"/>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2" name="Oval 41">
              <a:extLst>
                <a:ext uri="{FF2B5EF4-FFF2-40B4-BE49-F238E27FC236}">
                  <a16:creationId xmlns:a16="http://schemas.microsoft.com/office/drawing/2014/main" id="{593C5BEA-1F96-413C-9128-E2E5E522E34A}"/>
                </a:ext>
              </a:extLst>
            </p:cNvPr>
            <p:cNvSpPr/>
            <p:nvPr/>
          </p:nvSpPr>
          <p:spPr>
            <a:xfrm>
              <a:off x="1600200" y="28738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3" name="Oval 42">
              <a:extLst>
                <a:ext uri="{FF2B5EF4-FFF2-40B4-BE49-F238E27FC236}">
                  <a16:creationId xmlns:a16="http://schemas.microsoft.com/office/drawing/2014/main" id="{F5F771CC-025D-437F-9D8F-112EACA31033}"/>
                </a:ext>
              </a:extLst>
            </p:cNvPr>
            <p:cNvSpPr/>
            <p:nvPr/>
          </p:nvSpPr>
          <p:spPr>
            <a:xfrm>
              <a:off x="1085016" y="322435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4" name="Oval 43">
              <a:extLst>
                <a:ext uri="{FF2B5EF4-FFF2-40B4-BE49-F238E27FC236}">
                  <a16:creationId xmlns:a16="http://schemas.microsoft.com/office/drawing/2014/main" id="{B2E23E6A-62E3-42F8-8ED1-158850993FA2}"/>
                </a:ext>
              </a:extLst>
            </p:cNvPr>
            <p:cNvSpPr/>
            <p:nvPr/>
          </p:nvSpPr>
          <p:spPr>
            <a:xfrm>
              <a:off x="2032033" y="3093271"/>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5" name="Oval 44">
              <a:extLst>
                <a:ext uri="{FF2B5EF4-FFF2-40B4-BE49-F238E27FC236}">
                  <a16:creationId xmlns:a16="http://schemas.microsoft.com/office/drawing/2014/main" id="{2DE64500-E293-44FD-93E8-76E8FEC7F983}"/>
                </a:ext>
              </a:extLst>
            </p:cNvPr>
            <p:cNvSpPr/>
            <p:nvPr/>
          </p:nvSpPr>
          <p:spPr>
            <a:xfrm>
              <a:off x="654769" y="3996010"/>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6" name="Oval 45">
              <a:extLst>
                <a:ext uri="{FF2B5EF4-FFF2-40B4-BE49-F238E27FC236}">
                  <a16:creationId xmlns:a16="http://schemas.microsoft.com/office/drawing/2014/main" id="{6CCFDE7D-B6E2-4616-953D-5C6EE7BBE2E0}"/>
                </a:ext>
              </a:extLst>
            </p:cNvPr>
            <p:cNvSpPr/>
            <p:nvPr/>
          </p:nvSpPr>
          <p:spPr>
            <a:xfrm>
              <a:off x="1836863" y="3893745"/>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7" name="Oval 46">
              <a:extLst>
                <a:ext uri="{FF2B5EF4-FFF2-40B4-BE49-F238E27FC236}">
                  <a16:creationId xmlns:a16="http://schemas.microsoft.com/office/drawing/2014/main" id="{1FCBF630-3D00-435F-AB15-A43F1F56C579}"/>
                </a:ext>
              </a:extLst>
            </p:cNvPr>
            <p:cNvSpPr/>
            <p:nvPr/>
          </p:nvSpPr>
          <p:spPr>
            <a:xfrm>
              <a:off x="2416554" y="4378324"/>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8" name="Oval 47">
              <a:extLst>
                <a:ext uri="{FF2B5EF4-FFF2-40B4-BE49-F238E27FC236}">
                  <a16:creationId xmlns:a16="http://schemas.microsoft.com/office/drawing/2014/main" id="{0A919869-B736-4563-B4D1-FE50AF53FBE3}"/>
                </a:ext>
              </a:extLst>
            </p:cNvPr>
            <p:cNvSpPr/>
            <p:nvPr/>
          </p:nvSpPr>
          <p:spPr>
            <a:xfrm>
              <a:off x="1371600" y="45502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49" name="Oval 48">
              <a:extLst>
                <a:ext uri="{FF2B5EF4-FFF2-40B4-BE49-F238E27FC236}">
                  <a16:creationId xmlns:a16="http://schemas.microsoft.com/office/drawing/2014/main" id="{5DA67612-C259-414D-B4C6-C8157D3E301C}"/>
                </a:ext>
              </a:extLst>
            </p:cNvPr>
            <p:cNvSpPr/>
            <p:nvPr/>
          </p:nvSpPr>
          <p:spPr>
            <a:xfrm>
              <a:off x="1150942" y="5268000"/>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0" name="Oval 49">
              <a:extLst>
                <a:ext uri="{FF2B5EF4-FFF2-40B4-BE49-F238E27FC236}">
                  <a16:creationId xmlns:a16="http://schemas.microsoft.com/office/drawing/2014/main" id="{B1C9EFBB-3BD9-474F-A893-2F5A568D2092}"/>
                </a:ext>
              </a:extLst>
            </p:cNvPr>
            <p:cNvSpPr/>
            <p:nvPr/>
          </p:nvSpPr>
          <p:spPr>
            <a:xfrm>
              <a:off x="1939798" y="477248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1" name="Oval 50">
              <a:extLst>
                <a:ext uri="{FF2B5EF4-FFF2-40B4-BE49-F238E27FC236}">
                  <a16:creationId xmlns:a16="http://schemas.microsoft.com/office/drawing/2014/main" id="{B50CD367-8D73-40C6-AD9F-F8BA2E9D9ECF}"/>
                </a:ext>
              </a:extLst>
            </p:cNvPr>
            <p:cNvSpPr/>
            <p:nvPr/>
          </p:nvSpPr>
          <p:spPr>
            <a:xfrm>
              <a:off x="1426999" y="5344465"/>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2" name="Oval 51">
              <a:extLst>
                <a:ext uri="{FF2B5EF4-FFF2-40B4-BE49-F238E27FC236}">
                  <a16:creationId xmlns:a16="http://schemas.microsoft.com/office/drawing/2014/main" id="{83D16701-52CD-41B8-891A-5F80DCDA1061}"/>
                </a:ext>
              </a:extLst>
            </p:cNvPr>
            <p:cNvSpPr/>
            <p:nvPr/>
          </p:nvSpPr>
          <p:spPr>
            <a:xfrm>
              <a:off x="1496976" y="597936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3" name="Oval 52">
              <a:extLst>
                <a:ext uri="{FF2B5EF4-FFF2-40B4-BE49-F238E27FC236}">
                  <a16:creationId xmlns:a16="http://schemas.microsoft.com/office/drawing/2014/main" id="{B9C21CC3-CE0F-495A-A204-9434B2A07587}"/>
                </a:ext>
              </a:extLst>
            </p:cNvPr>
            <p:cNvSpPr/>
            <p:nvPr/>
          </p:nvSpPr>
          <p:spPr>
            <a:xfrm>
              <a:off x="1752600" y="6088525"/>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4" name="Oval 53">
              <a:extLst>
                <a:ext uri="{FF2B5EF4-FFF2-40B4-BE49-F238E27FC236}">
                  <a16:creationId xmlns:a16="http://schemas.microsoft.com/office/drawing/2014/main" id="{0BEC8910-F6C4-4F84-B586-D62650A94F44}"/>
                </a:ext>
              </a:extLst>
            </p:cNvPr>
            <p:cNvSpPr/>
            <p:nvPr/>
          </p:nvSpPr>
          <p:spPr>
            <a:xfrm>
              <a:off x="3223260" y="394825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5" name="Oval 54">
              <a:extLst>
                <a:ext uri="{FF2B5EF4-FFF2-40B4-BE49-F238E27FC236}">
                  <a16:creationId xmlns:a16="http://schemas.microsoft.com/office/drawing/2014/main" id="{3BDEF170-631B-4B90-A692-CF1C5E768801}"/>
                </a:ext>
              </a:extLst>
            </p:cNvPr>
            <p:cNvSpPr/>
            <p:nvPr/>
          </p:nvSpPr>
          <p:spPr>
            <a:xfrm>
              <a:off x="2848811" y="3856853"/>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6" name="Oval 55">
              <a:extLst>
                <a:ext uri="{FF2B5EF4-FFF2-40B4-BE49-F238E27FC236}">
                  <a16:creationId xmlns:a16="http://schemas.microsoft.com/office/drawing/2014/main" id="{B9B32DDC-8172-40DA-9A39-99DD92AB6E1E}"/>
                </a:ext>
              </a:extLst>
            </p:cNvPr>
            <p:cNvSpPr/>
            <p:nvPr/>
          </p:nvSpPr>
          <p:spPr>
            <a:xfrm>
              <a:off x="2951988" y="3562684"/>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7" name="Oval 56">
              <a:extLst>
                <a:ext uri="{FF2B5EF4-FFF2-40B4-BE49-F238E27FC236}">
                  <a16:creationId xmlns:a16="http://schemas.microsoft.com/office/drawing/2014/main" id="{48EE91C6-C504-477A-9160-B4FFE97E9712}"/>
                </a:ext>
              </a:extLst>
            </p:cNvPr>
            <p:cNvSpPr/>
            <p:nvPr/>
          </p:nvSpPr>
          <p:spPr>
            <a:xfrm>
              <a:off x="3819525" y="3370660"/>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58" name="Oval 57">
              <a:extLst>
                <a:ext uri="{FF2B5EF4-FFF2-40B4-BE49-F238E27FC236}">
                  <a16:creationId xmlns:a16="http://schemas.microsoft.com/office/drawing/2014/main" id="{CFA0E726-487C-4C54-AD0E-85362EDEDDBC}"/>
                </a:ext>
              </a:extLst>
            </p:cNvPr>
            <p:cNvSpPr/>
            <p:nvPr/>
          </p:nvSpPr>
          <p:spPr>
            <a:xfrm>
              <a:off x="4038600" y="34834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60" name="Oval 59">
              <a:extLst>
                <a:ext uri="{FF2B5EF4-FFF2-40B4-BE49-F238E27FC236}">
                  <a16:creationId xmlns:a16="http://schemas.microsoft.com/office/drawing/2014/main" id="{A28612A5-B53F-40B7-9A01-20E3F210AAD9}"/>
                </a:ext>
              </a:extLst>
            </p:cNvPr>
            <p:cNvSpPr/>
            <p:nvPr/>
          </p:nvSpPr>
          <p:spPr>
            <a:xfrm>
              <a:off x="4419600" y="34834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62" name="Oval 61">
              <a:extLst>
                <a:ext uri="{FF2B5EF4-FFF2-40B4-BE49-F238E27FC236}">
                  <a16:creationId xmlns:a16="http://schemas.microsoft.com/office/drawing/2014/main" id="{9DD40B25-58CA-4AAF-88E9-76BBBFC6FEFA}"/>
                </a:ext>
              </a:extLst>
            </p:cNvPr>
            <p:cNvSpPr/>
            <p:nvPr/>
          </p:nvSpPr>
          <p:spPr>
            <a:xfrm>
              <a:off x="3505200" y="31786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grpSp>
          <p:nvGrpSpPr>
            <p:cNvPr id="63" name="Group 62">
              <a:extLst>
                <a:ext uri="{FF2B5EF4-FFF2-40B4-BE49-F238E27FC236}">
                  <a16:creationId xmlns:a16="http://schemas.microsoft.com/office/drawing/2014/main" id="{CDF8ADEE-1240-42C9-9FB1-AA5ABAD9CBEB}"/>
                </a:ext>
              </a:extLst>
            </p:cNvPr>
            <p:cNvGrpSpPr/>
            <p:nvPr/>
          </p:nvGrpSpPr>
          <p:grpSpPr>
            <a:xfrm>
              <a:off x="3183888" y="1490790"/>
              <a:ext cx="1690049" cy="519671"/>
              <a:chOff x="5352391" y="5638800"/>
              <a:chExt cx="1690049" cy="519671"/>
            </a:xfrm>
          </p:grpSpPr>
          <p:sp>
            <p:nvSpPr>
              <p:cNvPr id="76" name="Oval 75">
                <a:extLst>
                  <a:ext uri="{FF2B5EF4-FFF2-40B4-BE49-F238E27FC236}">
                    <a16:creationId xmlns:a16="http://schemas.microsoft.com/office/drawing/2014/main" id="{1653D3EA-3E09-4294-8B0C-7910D3A4FB17}"/>
                  </a:ext>
                </a:extLst>
              </p:cNvPr>
              <p:cNvSpPr/>
              <p:nvPr/>
            </p:nvSpPr>
            <p:spPr>
              <a:xfrm>
                <a:off x="5547360" y="5723885"/>
                <a:ext cx="91440" cy="91440"/>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kern="0">
                  <a:latin typeface="+mj-lt"/>
                </a:endParaRPr>
              </a:p>
            </p:txBody>
          </p:sp>
          <p:sp>
            <p:nvSpPr>
              <p:cNvPr id="77" name="TextBox 76">
                <a:extLst>
                  <a:ext uri="{FF2B5EF4-FFF2-40B4-BE49-F238E27FC236}">
                    <a16:creationId xmlns:a16="http://schemas.microsoft.com/office/drawing/2014/main" id="{2146857A-C682-4A03-919F-8E4814FADEF4}"/>
                  </a:ext>
                </a:extLst>
              </p:cNvPr>
              <p:cNvSpPr txBox="1"/>
              <p:nvPr/>
            </p:nvSpPr>
            <p:spPr>
              <a:xfrm>
                <a:off x="5616861" y="5638800"/>
                <a:ext cx="907103" cy="324081"/>
              </a:xfrm>
              <a:prstGeom prst="rect">
                <a:avLst/>
              </a:prstGeom>
              <a:noFill/>
            </p:spPr>
            <p:txBody>
              <a:bodyPr wrap="none" rtlCol="0">
                <a:spAutoFit/>
              </a:bodyPr>
              <a:lstStyle/>
              <a:p>
                <a:pPr algn="ctr">
                  <a:defRPr/>
                </a:pPr>
                <a:r>
                  <a:rPr lang="en-US" sz="1100" b="1" kern="0">
                    <a:latin typeface="+mj-lt"/>
                  </a:rPr>
                  <a:t>State / UT</a:t>
                </a:r>
              </a:p>
            </p:txBody>
          </p:sp>
          <p:sp>
            <p:nvSpPr>
              <p:cNvPr id="78" name="TextBox 77">
                <a:extLst>
                  <a:ext uri="{FF2B5EF4-FFF2-40B4-BE49-F238E27FC236}">
                    <a16:creationId xmlns:a16="http://schemas.microsoft.com/office/drawing/2014/main" id="{428061CD-7422-4C2A-90FA-4CD0CD09C358}"/>
                  </a:ext>
                </a:extLst>
              </p:cNvPr>
              <p:cNvSpPr txBox="1"/>
              <p:nvPr/>
            </p:nvSpPr>
            <p:spPr>
              <a:xfrm>
                <a:off x="5352391" y="5834390"/>
                <a:ext cx="1690049" cy="324081"/>
              </a:xfrm>
              <a:prstGeom prst="rect">
                <a:avLst/>
              </a:prstGeom>
              <a:noFill/>
            </p:spPr>
            <p:txBody>
              <a:bodyPr wrap="none" rtlCol="0">
                <a:spAutoFit/>
              </a:bodyPr>
              <a:lstStyle/>
              <a:p>
                <a:pPr algn="ctr">
                  <a:defRPr/>
                </a:pPr>
                <a:r>
                  <a:rPr lang="en-US" sz="1100" b="1" kern="0">
                    <a:latin typeface="+mj-lt"/>
                  </a:rPr>
                  <a:t>(#)  No. of members</a:t>
                </a:r>
              </a:p>
            </p:txBody>
          </p:sp>
        </p:grpSp>
        <p:sp>
          <p:nvSpPr>
            <p:cNvPr id="64" name="TextBox 63">
              <a:extLst>
                <a:ext uri="{FF2B5EF4-FFF2-40B4-BE49-F238E27FC236}">
                  <a16:creationId xmlns:a16="http://schemas.microsoft.com/office/drawing/2014/main" id="{71582ABE-22D9-4717-802E-02AD2AA6CFEB}"/>
                </a:ext>
              </a:extLst>
            </p:cNvPr>
            <p:cNvSpPr txBox="1"/>
            <p:nvPr/>
          </p:nvSpPr>
          <p:spPr>
            <a:xfrm>
              <a:off x="1038124" y="2671548"/>
              <a:ext cx="827999" cy="419399"/>
            </a:xfrm>
            <a:prstGeom prst="rect">
              <a:avLst/>
            </a:prstGeom>
            <a:noFill/>
          </p:spPr>
          <p:txBody>
            <a:bodyPr wrap="square" rtlCol="0">
              <a:spAutoFit/>
            </a:bodyPr>
            <a:lstStyle/>
            <a:p>
              <a:pPr algn="ctr">
                <a:defRPr/>
              </a:pPr>
              <a:r>
                <a:rPr lang="en-US" sz="800" b="1">
                  <a:latin typeface="+mj-lt"/>
                </a:rPr>
                <a:t>Haryana </a:t>
              </a:r>
              <a:r>
                <a:rPr lang="en-US" sz="800" b="1">
                  <a:solidFill>
                    <a:srgbClr val="C00000"/>
                  </a:solidFill>
                  <a:latin typeface="+mj-lt"/>
                </a:rPr>
                <a:t>(66)</a:t>
              </a:r>
            </a:p>
          </p:txBody>
        </p:sp>
        <p:sp>
          <p:nvSpPr>
            <p:cNvPr id="65" name="TextBox 64">
              <a:extLst>
                <a:ext uri="{FF2B5EF4-FFF2-40B4-BE49-F238E27FC236}">
                  <a16:creationId xmlns:a16="http://schemas.microsoft.com/office/drawing/2014/main" id="{7F0441BD-4BB7-4F47-A765-B4C789D58573}"/>
                </a:ext>
              </a:extLst>
            </p:cNvPr>
            <p:cNvSpPr txBox="1"/>
            <p:nvPr/>
          </p:nvSpPr>
          <p:spPr>
            <a:xfrm>
              <a:off x="1658738" y="4778836"/>
              <a:ext cx="755397" cy="419399"/>
            </a:xfrm>
            <a:prstGeom prst="rect">
              <a:avLst/>
            </a:prstGeom>
            <a:noFill/>
          </p:spPr>
          <p:txBody>
            <a:bodyPr wrap="none" rtlCol="0">
              <a:spAutoFit/>
            </a:bodyPr>
            <a:lstStyle/>
            <a:p>
              <a:pPr algn="ctr">
                <a:defRPr/>
              </a:pPr>
              <a:r>
                <a:rPr lang="en-US" sz="800" b="1">
                  <a:latin typeface="+mj-lt"/>
                </a:rPr>
                <a:t>Telangana</a:t>
              </a:r>
              <a:br>
                <a:rPr lang="en-US" sz="800" b="1">
                  <a:latin typeface="+mj-lt"/>
                </a:rPr>
              </a:br>
              <a:r>
                <a:rPr lang="en-US" sz="800" b="1">
                  <a:solidFill>
                    <a:srgbClr val="C00000"/>
                  </a:solidFill>
                  <a:latin typeface="+mj-lt"/>
                </a:rPr>
                <a:t>(27)</a:t>
              </a:r>
            </a:p>
          </p:txBody>
        </p:sp>
        <p:sp>
          <p:nvSpPr>
            <p:cNvPr id="66" name="TextBox 65">
              <a:extLst>
                <a:ext uri="{FF2B5EF4-FFF2-40B4-BE49-F238E27FC236}">
                  <a16:creationId xmlns:a16="http://schemas.microsoft.com/office/drawing/2014/main" id="{F09FEB78-1A39-4E16-ABA4-763461F759CE}"/>
                </a:ext>
              </a:extLst>
            </p:cNvPr>
            <p:cNvSpPr txBox="1"/>
            <p:nvPr/>
          </p:nvSpPr>
          <p:spPr>
            <a:xfrm>
              <a:off x="2713338" y="4169236"/>
              <a:ext cx="581022" cy="419399"/>
            </a:xfrm>
            <a:prstGeom prst="rect">
              <a:avLst/>
            </a:prstGeom>
            <a:noFill/>
          </p:spPr>
          <p:txBody>
            <a:bodyPr wrap="none" rtlCol="0">
              <a:spAutoFit/>
            </a:bodyPr>
            <a:lstStyle/>
            <a:p>
              <a:pPr algn="ctr">
                <a:defRPr/>
              </a:pPr>
              <a:r>
                <a:rPr lang="en-US" sz="800" b="1">
                  <a:latin typeface="+mj-lt"/>
                </a:rPr>
                <a:t>Odisha</a:t>
              </a:r>
              <a:br>
                <a:rPr lang="en-US" sz="800" b="1">
                  <a:latin typeface="+mj-lt"/>
                </a:rPr>
              </a:br>
              <a:r>
                <a:rPr lang="en-US" sz="800" b="1">
                  <a:solidFill>
                    <a:srgbClr val="C00000"/>
                  </a:solidFill>
                  <a:latin typeface="+mj-lt"/>
                </a:rPr>
                <a:t>(9)</a:t>
              </a:r>
            </a:p>
          </p:txBody>
        </p:sp>
        <p:sp>
          <p:nvSpPr>
            <p:cNvPr id="67" name="TextBox 66">
              <a:extLst>
                <a:ext uri="{FF2B5EF4-FFF2-40B4-BE49-F238E27FC236}">
                  <a16:creationId xmlns:a16="http://schemas.microsoft.com/office/drawing/2014/main" id="{EB3471DA-FB7F-4E84-A187-8728507025AE}"/>
                </a:ext>
              </a:extLst>
            </p:cNvPr>
            <p:cNvSpPr txBox="1"/>
            <p:nvPr/>
          </p:nvSpPr>
          <p:spPr>
            <a:xfrm>
              <a:off x="3649969" y="3788236"/>
              <a:ext cx="586252" cy="266891"/>
            </a:xfrm>
            <a:prstGeom prst="rect">
              <a:avLst/>
            </a:prstGeom>
            <a:noFill/>
          </p:spPr>
          <p:txBody>
            <a:bodyPr wrap="none" rtlCol="0">
              <a:spAutoFit/>
            </a:bodyPr>
            <a:lstStyle/>
            <a:p>
              <a:pPr algn="ctr">
                <a:defRPr/>
              </a:pPr>
              <a:r>
                <a:rPr lang="en-US" sz="800" b="1">
                  <a:latin typeface="+mj-lt"/>
                </a:rPr>
                <a:t>Tripura</a:t>
              </a:r>
            </a:p>
          </p:txBody>
        </p:sp>
        <p:sp>
          <p:nvSpPr>
            <p:cNvPr id="68" name="TextBox 67">
              <a:extLst>
                <a:ext uri="{FF2B5EF4-FFF2-40B4-BE49-F238E27FC236}">
                  <a16:creationId xmlns:a16="http://schemas.microsoft.com/office/drawing/2014/main" id="{ECD18540-54B8-4905-A240-2DF1008916AC}"/>
                </a:ext>
              </a:extLst>
            </p:cNvPr>
            <p:cNvSpPr txBox="1"/>
            <p:nvPr/>
          </p:nvSpPr>
          <p:spPr>
            <a:xfrm>
              <a:off x="4112439" y="3864436"/>
              <a:ext cx="654258" cy="266891"/>
            </a:xfrm>
            <a:prstGeom prst="rect">
              <a:avLst/>
            </a:prstGeom>
            <a:noFill/>
          </p:spPr>
          <p:txBody>
            <a:bodyPr wrap="none" rtlCol="0">
              <a:spAutoFit/>
            </a:bodyPr>
            <a:lstStyle/>
            <a:p>
              <a:pPr algn="ctr">
                <a:defRPr/>
              </a:pPr>
              <a:r>
                <a:rPr lang="en-US" sz="800" b="1">
                  <a:latin typeface="+mj-lt"/>
                </a:rPr>
                <a:t>Mizoram</a:t>
              </a:r>
            </a:p>
          </p:txBody>
        </p:sp>
        <p:sp>
          <p:nvSpPr>
            <p:cNvPr id="69" name="TextBox 68">
              <a:extLst>
                <a:ext uri="{FF2B5EF4-FFF2-40B4-BE49-F238E27FC236}">
                  <a16:creationId xmlns:a16="http://schemas.microsoft.com/office/drawing/2014/main" id="{D32D29FC-5807-48DE-920F-52E190F1CC86}"/>
                </a:ext>
              </a:extLst>
            </p:cNvPr>
            <p:cNvSpPr txBox="1"/>
            <p:nvPr/>
          </p:nvSpPr>
          <p:spPr>
            <a:xfrm>
              <a:off x="4110809" y="3518681"/>
              <a:ext cx="635077" cy="419399"/>
            </a:xfrm>
            <a:prstGeom prst="rect">
              <a:avLst/>
            </a:prstGeom>
            <a:noFill/>
          </p:spPr>
          <p:txBody>
            <a:bodyPr wrap="none" rtlCol="0">
              <a:spAutoFit/>
            </a:bodyPr>
            <a:lstStyle/>
            <a:p>
              <a:pPr algn="ctr">
                <a:defRPr/>
              </a:pPr>
              <a:r>
                <a:rPr lang="en-US" sz="800" b="1">
                  <a:latin typeface="+mj-lt"/>
                </a:rPr>
                <a:t>Manipur</a:t>
              </a:r>
              <a:br>
                <a:rPr lang="en-US" sz="800" b="1">
                  <a:latin typeface="+mj-lt"/>
                </a:rPr>
              </a:br>
              <a:r>
                <a:rPr lang="en-US" sz="800" b="1">
                  <a:solidFill>
                    <a:srgbClr val="C00000"/>
                  </a:solidFill>
                  <a:latin typeface="+mj-lt"/>
                </a:rPr>
                <a:t>(1)</a:t>
              </a:r>
            </a:p>
          </p:txBody>
        </p:sp>
        <p:sp>
          <p:nvSpPr>
            <p:cNvPr id="70" name="TextBox 69">
              <a:extLst>
                <a:ext uri="{FF2B5EF4-FFF2-40B4-BE49-F238E27FC236}">
                  <a16:creationId xmlns:a16="http://schemas.microsoft.com/office/drawing/2014/main" id="{03735C71-DA95-4D3E-9592-19B000A51B1F}"/>
                </a:ext>
              </a:extLst>
            </p:cNvPr>
            <p:cNvSpPr txBox="1"/>
            <p:nvPr/>
          </p:nvSpPr>
          <p:spPr>
            <a:xfrm>
              <a:off x="4182095" y="2797637"/>
              <a:ext cx="779810" cy="419399"/>
            </a:xfrm>
            <a:prstGeom prst="rect">
              <a:avLst/>
            </a:prstGeom>
            <a:noFill/>
          </p:spPr>
          <p:txBody>
            <a:bodyPr wrap="none" rtlCol="0">
              <a:spAutoFit/>
            </a:bodyPr>
            <a:lstStyle/>
            <a:p>
              <a:pPr algn="ctr">
                <a:defRPr/>
              </a:pPr>
              <a:r>
                <a:rPr lang="en-US" sz="800" b="1">
                  <a:latin typeface="+mj-lt"/>
                </a:rPr>
                <a:t>Arunachal </a:t>
              </a:r>
              <a:br>
                <a:rPr lang="en-US" sz="800" b="1">
                  <a:latin typeface="+mj-lt"/>
                </a:rPr>
              </a:br>
              <a:r>
                <a:rPr lang="en-US" sz="800" b="1">
                  <a:latin typeface="+mj-lt"/>
                </a:rPr>
                <a:t>Pradesh</a:t>
              </a:r>
            </a:p>
          </p:txBody>
        </p:sp>
        <p:sp>
          <p:nvSpPr>
            <p:cNvPr id="71" name="Oval 70">
              <a:extLst>
                <a:ext uri="{FF2B5EF4-FFF2-40B4-BE49-F238E27FC236}">
                  <a16:creationId xmlns:a16="http://schemas.microsoft.com/office/drawing/2014/main" id="{6F281A1D-6854-4639-9D4A-AF013204DBCC}"/>
                </a:ext>
              </a:extLst>
            </p:cNvPr>
            <p:cNvSpPr/>
            <p:nvPr/>
          </p:nvSpPr>
          <p:spPr>
            <a:xfrm>
              <a:off x="4343400" y="31024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72" name="Oval 71">
              <a:extLst>
                <a:ext uri="{FF2B5EF4-FFF2-40B4-BE49-F238E27FC236}">
                  <a16:creationId xmlns:a16="http://schemas.microsoft.com/office/drawing/2014/main" id="{CA91C51B-4BD4-463E-B391-8CC3F9BEB48D}"/>
                </a:ext>
              </a:extLst>
            </p:cNvPr>
            <p:cNvSpPr/>
            <p:nvPr/>
          </p:nvSpPr>
          <p:spPr>
            <a:xfrm>
              <a:off x="2057400" y="58456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73" name="Oval 72">
              <a:extLst>
                <a:ext uri="{FF2B5EF4-FFF2-40B4-BE49-F238E27FC236}">
                  <a16:creationId xmlns:a16="http://schemas.microsoft.com/office/drawing/2014/main" id="{1B9A8205-54C7-487C-B997-1324CBB2FDD8}"/>
                </a:ext>
              </a:extLst>
            </p:cNvPr>
            <p:cNvSpPr/>
            <p:nvPr/>
          </p:nvSpPr>
          <p:spPr>
            <a:xfrm>
              <a:off x="2804160" y="435211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74" name="Oval 73">
              <a:extLst>
                <a:ext uri="{FF2B5EF4-FFF2-40B4-BE49-F238E27FC236}">
                  <a16:creationId xmlns:a16="http://schemas.microsoft.com/office/drawing/2014/main" id="{6E4E27B2-8C44-47CD-A322-1A76361161B8}"/>
                </a:ext>
              </a:extLst>
            </p:cNvPr>
            <p:cNvSpPr/>
            <p:nvPr/>
          </p:nvSpPr>
          <p:spPr>
            <a:xfrm>
              <a:off x="2133600" y="5159836"/>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sp>
          <p:nvSpPr>
            <p:cNvPr id="75" name="Oval 74">
              <a:extLst>
                <a:ext uri="{FF2B5EF4-FFF2-40B4-BE49-F238E27FC236}">
                  <a16:creationId xmlns:a16="http://schemas.microsoft.com/office/drawing/2014/main" id="{3B479925-B463-4D72-A976-EDCD97CEFFDF}"/>
                </a:ext>
              </a:extLst>
            </p:cNvPr>
            <p:cNvSpPr/>
            <p:nvPr/>
          </p:nvSpPr>
          <p:spPr>
            <a:xfrm>
              <a:off x="4267200" y="3715084"/>
              <a:ext cx="73152" cy="73152"/>
            </a:xfrm>
            <a:prstGeom prst="ellipse">
              <a:avLst/>
            </a:prstGeom>
            <a:solidFill>
              <a:srgbClr val="A5002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rtlCol="0" anchor="ctr"/>
            <a:lstStyle/>
            <a:p>
              <a:pPr algn="ctr">
                <a:defRPr/>
              </a:pPr>
              <a:endParaRPr lang="en-US" sz="800" kern="0">
                <a:latin typeface="+mj-lt"/>
              </a:endParaRPr>
            </a:p>
          </p:txBody>
        </p:sp>
      </p:grpSp>
      <p:graphicFrame>
        <p:nvGraphicFramePr>
          <p:cNvPr id="79" name="Table 78">
            <a:extLst>
              <a:ext uri="{FF2B5EF4-FFF2-40B4-BE49-F238E27FC236}">
                <a16:creationId xmlns:a16="http://schemas.microsoft.com/office/drawing/2014/main" id="{2C81634F-0DEB-4441-9151-A9BE7220708A}"/>
              </a:ext>
            </a:extLst>
          </p:cNvPr>
          <p:cNvGraphicFramePr>
            <a:graphicFrameLocks noGrp="1"/>
          </p:cNvGraphicFramePr>
          <p:nvPr/>
        </p:nvGraphicFramePr>
        <p:xfrm>
          <a:off x="3132333" y="4586646"/>
          <a:ext cx="1414238" cy="1504188"/>
        </p:xfrm>
        <a:graphic>
          <a:graphicData uri="http://schemas.openxmlformats.org/drawingml/2006/table">
            <a:tbl>
              <a:tblPr firstRow="1" bandRow="1"/>
              <a:tblGrid>
                <a:gridCol w="850202">
                  <a:extLst>
                    <a:ext uri="{9D8B030D-6E8A-4147-A177-3AD203B41FA5}">
                      <a16:colId xmlns:a16="http://schemas.microsoft.com/office/drawing/2014/main" val="20000"/>
                    </a:ext>
                  </a:extLst>
                </a:gridCol>
                <a:gridCol w="564036">
                  <a:extLst>
                    <a:ext uri="{9D8B030D-6E8A-4147-A177-3AD203B41FA5}">
                      <a16:colId xmlns:a16="http://schemas.microsoft.com/office/drawing/2014/main" val="20001"/>
                    </a:ext>
                  </a:extLst>
                </a:gridCol>
              </a:tblGrid>
              <a:tr h="180000">
                <a:tc>
                  <a:txBody>
                    <a:bodyPr/>
                    <a:lstStyle>
                      <a:lvl1pPr marL="0" algn="l" rtl="0" eaLnBrk="1" latinLnBrk="0" hangingPunct="1">
                        <a:defRPr kumimoji="0" b="1" kern="1200">
                          <a:solidFill>
                            <a:schemeClr val="tx1"/>
                          </a:solidFill>
                          <a:latin typeface="Tw Cen MT"/>
                        </a:defRPr>
                      </a:lvl1pPr>
                      <a:lvl2pPr marL="457200" algn="l" rtl="0" eaLnBrk="1" latinLnBrk="0" hangingPunct="1">
                        <a:defRPr kumimoji="0" b="1" kern="1200">
                          <a:solidFill>
                            <a:schemeClr val="tx1"/>
                          </a:solidFill>
                          <a:latin typeface="Tw Cen MT"/>
                        </a:defRPr>
                      </a:lvl2pPr>
                      <a:lvl3pPr marL="914400" algn="l" rtl="0" eaLnBrk="1" latinLnBrk="0" hangingPunct="1">
                        <a:defRPr kumimoji="0" b="1" kern="1200">
                          <a:solidFill>
                            <a:schemeClr val="tx1"/>
                          </a:solidFill>
                          <a:latin typeface="Tw Cen MT"/>
                        </a:defRPr>
                      </a:lvl3pPr>
                      <a:lvl4pPr marL="1371600" algn="l" rtl="0" eaLnBrk="1" latinLnBrk="0" hangingPunct="1">
                        <a:defRPr kumimoji="0" b="1" kern="1200">
                          <a:solidFill>
                            <a:schemeClr val="tx1"/>
                          </a:solidFill>
                          <a:latin typeface="Tw Cen MT"/>
                        </a:defRPr>
                      </a:lvl4pPr>
                      <a:lvl5pPr marL="1828800" algn="l" rtl="0" eaLnBrk="1" latinLnBrk="0" hangingPunct="1">
                        <a:defRPr kumimoji="0" b="1" kern="1200">
                          <a:solidFill>
                            <a:schemeClr val="tx1"/>
                          </a:solidFill>
                          <a:latin typeface="Tw Cen MT"/>
                        </a:defRPr>
                      </a:lvl5pPr>
                      <a:lvl6pPr marL="2286000" algn="l" rtl="0" eaLnBrk="1" latinLnBrk="0" hangingPunct="1">
                        <a:defRPr kumimoji="0" b="1" kern="1200">
                          <a:solidFill>
                            <a:schemeClr val="tx1"/>
                          </a:solidFill>
                          <a:latin typeface="Tw Cen MT"/>
                        </a:defRPr>
                      </a:lvl6pPr>
                      <a:lvl7pPr marL="2743200" algn="l" rtl="0" eaLnBrk="1" latinLnBrk="0" hangingPunct="1">
                        <a:defRPr kumimoji="0" b="1" kern="1200">
                          <a:solidFill>
                            <a:schemeClr val="tx1"/>
                          </a:solidFill>
                          <a:latin typeface="Tw Cen MT"/>
                        </a:defRPr>
                      </a:lvl7pPr>
                      <a:lvl8pPr marL="3200400" algn="l" rtl="0" eaLnBrk="1" latinLnBrk="0" hangingPunct="1">
                        <a:defRPr kumimoji="0" b="1" kern="1200">
                          <a:solidFill>
                            <a:schemeClr val="tx1"/>
                          </a:solidFill>
                          <a:latin typeface="Tw Cen MT"/>
                        </a:defRPr>
                      </a:lvl8pPr>
                      <a:lvl9pPr marL="3657600" algn="l" rtl="0" eaLnBrk="1" latinLnBrk="0" hangingPunct="1">
                        <a:defRPr kumimoji="0" b="1" kern="1200">
                          <a:solidFill>
                            <a:schemeClr val="tx1"/>
                          </a:solidFill>
                          <a:latin typeface="Tw Cen MT"/>
                        </a:defRPr>
                      </a:lvl9pPr>
                    </a:lstStyle>
                    <a:p>
                      <a:pPr algn="ctr"/>
                      <a:r>
                        <a:rPr lang="en-US" sz="1050"/>
                        <a:t>Zone</a:t>
                      </a:r>
                      <a:endParaRPr lang="en-US" sz="1050" b="1"/>
                    </a:p>
                  </a:txBody>
                  <a:tcPr marL="27432" marR="27432" marT="27432" marB="27432"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rtl="0" eaLnBrk="1" latinLnBrk="0" hangingPunct="1">
                        <a:defRPr kumimoji="0" b="1" kern="1200">
                          <a:solidFill>
                            <a:schemeClr val="tx1"/>
                          </a:solidFill>
                          <a:latin typeface="Tw Cen MT"/>
                        </a:defRPr>
                      </a:lvl1pPr>
                      <a:lvl2pPr marL="457200" algn="l" rtl="0" eaLnBrk="1" latinLnBrk="0" hangingPunct="1">
                        <a:defRPr kumimoji="0" b="1" kern="1200">
                          <a:solidFill>
                            <a:schemeClr val="tx1"/>
                          </a:solidFill>
                          <a:latin typeface="Tw Cen MT"/>
                        </a:defRPr>
                      </a:lvl2pPr>
                      <a:lvl3pPr marL="914400" algn="l" rtl="0" eaLnBrk="1" latinLnBrk="0" hangingPunct="1">
                        <a:defRPr kumimoji="0" b="1" kern="1200">
                          <a:solidFill>
                            <a:schemeClr val="tx1"/>
                          </a:solidFill>
                          <a:latin typeface="Tw Cen MT"/>
                        </a:defRPr>
                      </a:lvl3pPr>
                      <a:lvl4pPr marL="1371600" algn="l" rtl="0" eaLnBrk="1" latinLnBrk="0" hangingPunct="1">
                        <a:defRPr kumimoji="0" b="1" kern="1200">
                          <a:solidFill>
                            <a:schemeClr val="tx1"/>
                          </a:solidFill>
                          <a:latin typeface="Tw Cen MT"/>
                        </a:defRPr>
                      </a:lvl4pPr>
                      <a:lvl5pPr marL="1828800" algn="l" rtl="0" eaLnBrk="1" latinLnBrk="0" hangingPunct="1">
                        <a:defRPr kumimoji="0" b="1" kern="1200">
                          <a:solidFill>
                            <a:schemeClr val="tx1"/>
                          </a:solidFill>
                          <a:latin typeface="Tw Cen MT"/>
                        </a:defRPr>
                      </a:lvl5pPr>
                      <a:lvl6pPr marL="2286000" algn="l" rtl="0" eaLnBrk="1" latinLnBrk="0" hangingPunct="1">
                        <a:defRPr kumimoji="0" b="1" kern="1200">
                          <a:solidFill>
                            <a:schemeClr val="tx1"/>
                          </a:solidFill>
                          <a:latin typeface="Tw Cen MT"/>
                        </a:defRPr>
                      </a:lvl6pPr>
                      <a:lvl7pPr marL="2743200" algn="l" rtl="0" eaLnBrk="1" latinLnBrk="0" hangingPunct="1">
                        <a:defRPr kumimoji="0" b="1" kern="1200">
                          <a:solidFill>
                            <a:schemeClr val="tx1"/>
                          </a:solidFill>
                          <a:latin typeface="Tw Cen MT"/>
                        </a:defRPr>
                      </a:lvl7pPr>
                      <a:lvl8pPr marL="3200400" algn="l" rtl="0" eaLnBrk="1" latinLnBrk="0" hangingPunct="1">
                        <a:defRPr kumimoji="0" b="1" kern="1200">
                          <a:solidFill>
                            <a:schemeClr val="tx1"/>
                          </a:solidFill>
                          <a:latin typeface="Tw Cen MT"/>
                        </a:defRPr>
                      </a:lvl8pPr>
                      <a:lvl9pPr marL="3657600" algn="l" rtl="0" eaLnBrk="1" latinLnBrk="0" hangingPunct="1">
                        <a:defRPr kumimoji="0" b="1" kern="1200">
                          <a:solidFill>
                            <a:schemeClr val="tx1"/>
                          </a:solidFill>
                          <a:latin typeface="Tw Cen MT"/>
                        </a:defRPr>
                      </a:lvl9pPr>
                    </a:lstStyle>
                    <a:p>
                      <a:pPr algn="l"/>
                      <a:r>
                        <a:rPr lang="en-US" sz="1050"/>
                        <a:t>        #</a:t>
                      </a:r>
                      <a:endParaRPr lang="en-US" sz="1050" b="1"/>
                    </a:p>
                  </a:txBody>
                  <a:tcPr marL="27432" marR="27432" marT="27432" marB="27432"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10000"/>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North</a:t>
                      </a:r>
                    </a:p>
                  </a:txBody>
                  <a:tcPr marL="27432" marR="27432" marT="27432" marB="27432"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rgbClr val="FFF200"/>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487</a:t>
                      </a:r>
                    </a:p>
                  </a:txBody>
                  <a:tcPr marL="27432" marR="27432" marT="27432" marB="27432"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rgbClr val="FFF200"/>
                    </a:solidFill>
                  </a:tcPr>
                </a:tc>
                <a:extLst>
                  <a:ext uri="{0D108BD9-81ED-4DB2-BD59-A6C34878D82A}">
                    <a16:rowId xmlns:a16="http://schemas.microsoft.com/office/drawing/2014/main" val="10001"/>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Central</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B5E61D"/>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482</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B5E61D"/>
                    </a:solidFill>
                  </a:tcPr>
                </a:tc>
                <a:extLst>
                  <a:ext uri="{0D108BD9-81ED-4DB2-BD59-A6C34878D82A}">
                    <a16:rowId xmlns:a16="http://schemas.microsoft.com/office/drawing/2014/main" val="10002"/>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West</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FFAEC9"/>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1207 </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FFAEC9"/>
                    </a:solidFill>
                  </a:tcPr>
                </a:tc>
                <a:extLst>
                  <a:ext uri="{0D108BD9-81ED-4DB2-BD59-A6C34878D82A}">
                    <a16:rowId xmlns:a16="http://schemas.microsoft.com/office/drawing/2014/main" val="10003"/>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South</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00FFFF"/>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673</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00FFFF"/>
                    </a:solidFill>
                  </a:tcPr>
                </a:tc>
                <a:extLst>
                  <a:ext uri="{0D108BD9-81ED-4DB2-BD59-A6C34878D82A}">
                    <a16:rowId xmlns:a16="http://schemas.microsoft.com/office/drawing/2014/main" val="10004"/>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East</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99D9EA"/>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181</a:t>
                      </a:r>
                    </a:p>
                  </a:txBody>
                  <a:tcPr marL="27432" marR="27432" marT="27432" marB="27432" anchor="ctr">
                    <a:lnL>
                      <a:noFill/>
                    </a:lnL>
                    <a:lnR>
                      <a:noFill/>
                    </a:lnR>
                    <a:lnT>
                      <a:noFill/>
                    </a:lnT>
                    <a:lnB>
                      <a:noFill/>
                    </a:lnB>
                    <a:lnTlToBr w="12700" cmpd="sng">
                      <a:noFill/>
                      <a:prstDash val="solid"/>
                    </a:lnTlToBr>
                    <a:lnBlToTr w="12700" cmpd="sng">
                      <a:noFill/>
                      <a:prstDash val="solid"/>
                    </a:lnBlToTr>
                    <a:solidFill>
                      <a:srgbClr val="99D9EA"/>
                    </a:solidFill>
                  </a:tcPr>
                </a:tc>
                <a:extLst>
                  <a:ext uri="{0D108BD9-81ED-4DB2-BD59-A6C34878D82A}">
                    <a16:rowId xmlns:a16="http://schemas.microsoft.com/office/drawing/2014/main" val="10005"/>
                  </a:ext>
                </a:extLst>
              </a:tr>
              <a:tr h="180000">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r>
                        <a:rPr lang="en-US" sz="1050" b="1"/>
                        <a:t>North-East</a:t>
                      </a:r>
                    </a:p>
                  </a:txBody>
                  <a:tcPr marL="27432" marR="27432" marT="27432" marB="27432"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rgbClr val="F3AF83"/>
                    </a:solidFill>
                  </a:tcPr>
                </a:tc>
                <a:tc>
                  <a:txBody>
                    <a:bodyPr/>
                    <a:lstStyle>
                      <a:lvl1pPr marL="0" algn="l" rtl="0" eaLnBrk="1" latinLnBrk="0" hangingPunct="1">
                        <a:defRPr kumimoji="0" kern="1200">
                          <a:solidFill>
                            <a:schemeClr val="tx1"/>
                          </a:solidFill>
                          <a:latin typeface="Tw Cen MT"/>
                        </a:defRPr>
                      </a:lvl1pPr>
                      <a:lvl2pPr marL="457200" algn="l" rtl="0" eaLnBrk="1" latinLnBrk="0" hangingPunct="1">
                        <a:defRPr kumimoji="0" kern="1200">
                          <a:solidFill>
                            <a:schemeClr val="tx1"/>
                          </a:solidFill>
                          <a:latin typeface="Tw Cen MT"/>
                        </a:defRPr>
                      </a:lvl2pPr>
                      <a:lvl3pPr marL="914400" algn="l" rtl="0" eaLnBrk="1" latinLnBrk="0" hangingPunct="1">
                        <a:defRPr kumimoji="0" kern="1200">
                          <a:solidFill>
                            <a:schemeClr val="tx1"/>
                          </a:solidFill>
                          <a:latin typeface="Tw Cen MT"/>
                        </a:defRPr>
                      </a:lvl3pPr>
                      <a:lvl4pPr marL="1371600" algn="l" rtl="0" eaLnBrk="1" latinLnBrk="0" hangingPunct="1">
                        <a:defRPr kumimoji="0" kern="1200">
                          <a:solidFill>
                            <a:schemeClr val="tx1"/>
                          </a:solidFill>
                          <a:latin typeface="Tw Cen MT"/>
                        </a:defRPr>
                      </a:lvl4pPr>
                      <a:lvl5pPr marL="1828800" algn="l" rtl="0" eaLnBrk="1" latinLnBrk="0" hangingPunct="1">
                        <a:defRPr kumimoji="0" kern="1200">
                          <a:solidFill>
                            <a:schemeClr val="tx1"/>
                          </a:solidFill>
                          <a:latin typeface="Tw Cen MT"/>
                        </a:defRPr>
                      </a:lvl5pPr>
                      <a:lvl6pPr marL="2286000" algn="l" rtl="0" eaLnBrk="1" latinLnBrk="0" hangingPunct="1">
                        <a:defRPr kumimoji="0" kern="1200">
                          <a:solidFill>
                            <a:schemeClr val="tx1"/>
                          </a:solidFill>
                          <a:latin typeface="Tw Cen MT"/>
                        </a:defRPr>
                      </a:lvl6pPr>
                      <a:lvl7pPr marL="2743200" algn="l" rtl="0" eaLnBrk="1" latinLnBrk="0" hangingPunct="1">
                        <a:defRPr kumimoji="0" kern="1200">
                          <a:solidFill>
                            <a:schemeClr val="tx1"/>
                          </a:solidFill>
                          <a:latin typeface="Tw Cen MT"/>
                        </a:defRPr>
                      </a:lvl7pPr>
                      <a:lvl8pPr marL="3200400" algn="l" rtl="0" eaLnBrk="1" latinLnBrk="0" hangingPunct="1">
                        <a:defRPr kumimoji="0" kern="1200">
                          <a:solidFill>
                            <a:schemeClr val="tx1"/>
                          </a:solidFill>
                          <a:latin typeface="Tw Cen MT"/>
                        </a:defRPr>
                      </a:lvl8pPr>
                      <a:lvl9pPr marL="3657600" algn="l" rtl="0" eaLnBrk="1" latinLnBrk="0" hangingPunct="1">
                        <a:defRPr kumimoji="0" kern="1200">
                          <a:solidFill>
                            <a:schemeClr val="tx1"/>
                          </a:solidFill>
                          <a:latin typeface="Tw Cen MT"/>
                        </a:defRPr>
                      </a:lvl9pPr>
                    </a:lstStyle>
                    <a:p>
                      <a:pPr algn="r"/>
                      <a:r>
                        <a:rPr lang="en-US" sz="1050" b="1"/>
                        <a:t>75</a:t>
                      </a:r>
                    </a:p>
                  </a:txBody>
                  <a:tcPr marL="27432" marR="27432" marT="27432" marB="27432"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rgbClr val="F3AF83"/>
                    </a:solidFill>
                  </a:tcPr>
                </a:tc>
                <a:extLst>
                  <a:ext uri="{0D108BD9-81ED-4DB2-BD59-A6C34878D82A}">
                    <a16:rowId xmlns:a16="http://schemas.microsoft.com/office/drawing/2014/main" val="10006"/>
                  </a:ext>
                </a:extLst>
              </a:tr>
            </a:tbl>
          </a:graphicData>
        </a:graphic>
      </p:graphicFrame>
      <p:sp>
        <p:nvSpPr>
          <p:cNvPr id="90" name="Rounded Rectangle 2">
            <a:extLst>
              <a:ext uri="{FF2B5EF4-FFF2-40B4-BE49-F238E27FC236}">
                <a16:creationId xmlns:a16="http://schemas.microsoft.com/office/drawing/2014/main" id="{8EE8CFEA-9865-4CE5-8951-4C025826A461}"/>
              </a:ext>
            </a:extLst>
          </p:cNvPr>
          <p:cNvSpPr/>
          <p:nvPr/>
        </p:nvSpPr>
        <p:spPr>
          <a:xfrm>
            <a:off x="5676577" y="3655981"/>
            <a:ext cx="3291841" cy="2443068"/>
          </a:xfrm>
          <a:prstGeom prst="roundRect">
            <a:avLst>
              <a:gd name="adj" fmla="val 5685"/>
            </a:avLst>
          </a:prstGeom>
          <a:solidFill>
            <a:sysClr val="window" lastClr="FFFFFF"/>
          </a:solidFill>
          <a:ln w="12700" cap="flat" cmpd="sng" algn="in">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E0000"/>
                </a:solidFill>
                <a:effectLst/>
                <a:uLnTx/>
                <a:uFillTx/>
                <a:latin typeface="Gill Sans MT" panose="020B0502020104020203"/>
                <a:ea typeface="+mn-ea"/>
                <a:cs typeface="+mn-cs"/>
              </a:rPr>
              <a:t>                                   </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2" name="Rounded Rectangle 135">
            <a:extLst>
              <a:ext uri="{FF2B5EF4-FFF2-40B4-BE49-F238E27FC236}">
                <a16:creationId xmlns:a16="http://schemas.microsoft.com/office/drawing/2014/main" id="{299C8F7B-CA8D-4503-A2E6-FA14E4B3AAA7}"/>
              </a:ext>
            </a:extLst>
          </p:cNvPr>
          <p:cNvSpPr/>
          <p:nvPr/>
        </p:nvSpPr>
        <p:spPr>
          <a:xfrm>
            <a:off x="5686425" y="2622918"/>
            <a:ext cx="3291840" cy="842596"/>
          </a:xfrm>
          <a:prstGeom prst="roundRect">
            <a:avLst>
              <a:gd name="adj" fmla="val 5685"/>
            </a:avLst>
          </a:prstGeom>
          <a:gradFill rotWithShape="1">
            <a:gsLst>
              <a:gs pos="0">
                <a:srgbClr val="D36F68">
                  <a:tint val="67000"/>
                  <a:satMod val="105000"/>
                  <a:lumMod val="110000"/>
                </a:srgbClr>
              </a:gs>
              <a:gs pos="50000">
                <a:srgbClr val="D36F68">
                  <a:tint val="73000"/>
                  <a:satMod val="103000"/>
                  <a:lumMod val="105000"/>
                </a:srgbClr>
              </a:gs>
              <a:gs pos="100000">
                <a:srgbClr val="D36F68">
                  <a:tint val="81000"/>
                  <a:satMod val="109000"/>
                  <a:lumMod val="105000"/>
                </a:srgbClr>
              </a:gs>
            </a:gsLst>
            <a:lin ang="5400000" scaled="0"/>
          </a:gradFill>
          <a:ln w="6350" cap="flat" cmpd="sng" algn="in">
            <a:solidFill>
              <a:srgbClr val="D36F6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3" name="Rounded Rectangle 136">
            <a:extLst>
              <a:ext uri="{FF2B5EF4-FFF2-40B4-BE49-F238E27FC236}">
                <a16:creationId xmlns:a16="http://schemas.microsoft.com/office/drawing/2014/main" id="{3E10FEF7-E10C-47BA-9DE3-4F85D9119104}"/>
              </a:ext>
            </a:extLst>
          </p:cNvPr>
          <p:cNvSpPr/>
          <p:nvPr/>
        </p:nvSpPr>
        <p:spPr>
          <a:xfrm>
            <a:off x="5691268" y="1530127"/>
            <a:ext cx="3291840" cy="839781"/>
          </a:xfrm>
          <a:prstGeom prst="roundRect">
            <a:avLst>
              <a:gd name="adj" fmla="val 5685"/>
            </a:avLst>
          </a:prstGeom>
          <a:gradFill rotWithShape="1">
            <a:gsLst>
              <a:gs pos="0">
                <a:srgbClr val="46B2B5">
                  <a:tint val="67000"/>
                  <a:satMod val="105000"/>
                  <a:lumMod val="110000"/>
                </a:srgbClr>
              </a:gs>
              <a:gs pos="50000">
                <a:srgbClr val="46B2B5">
                  <a:tint val="73000"/>
                  <a:satMod val="103000"/>
                  <a:lumMod val="105000"/>
                </a:srgbClr>
              </a:gs>
              <a:gs pos="100000">
                <a:srgbClr val="46B2B5">
                  <a:tint val="81000"/>
                  <a:satMod val="109000"/>
                  <a:lumMod val="105000"/>
                </a:srgbClr>
              </a:gs>
            </a:gsLst>
            <a:lin ang="5400000" scaled="0"/>
          </a:gradFill>
          <a:ln w="6350" cap="flat" cmpd="sng" algn="in">
            <a:solidFill>
              <a:srgbClr val="46B2B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4" name="Rounded Rectangle 137">
            <a:extLst>
              <a:ext uri="{FF2B5EF4-FFF2-40B4-BE49-F238E27FC236}">
                <a16:creationId xmlns:a16="http://schemas.microsoft.com/office/drawing/2014/main" id="{921B929A-3F24-4705-8F06-010F7D28A155}"/>
              </a:ext>
            </a:extLst>
          </p:cNvPr>
          <p:cNvSpPr/>
          <p:nvPr/>
        </p:nvSpPr>
        <p:spPr>
          <a:xfrm>
            <a:off x="5741127" y="3653919"/>
            <a:ext cx="935612" cy="892482"/>
          </a:xfrm>
          <a:prstGeom prst="roundRect">
            <a:avLst>
              <a:gd name="adj" fmla="val 10000"/>
            </a:avLst>
          </a:prstGeom>
          <a:blipFill>
            <a:blip r:embed="rId5">
              <a:extLst>
                <a:ext uri="{28A0092B-C50C-407E-A947-70E740481C1C}">
                  <a14:useLocalDpi xmlns:a14="http://schemas.microsoft.com/office/drawing/2010/main" val="0"/>
                </a:ext>
              </a:extLst>
            </a:blip>
            <a:srcRect/>
            <a:stretch>
              <a:fillRect l="-15000" r="-15000"/>
            </a:stretch>
          </a:blipFill>
          <a:ln>
            <a:noFill/>
          </a:ln>
          <a:effectLst>
            <a:outerShdw blurRad="38100" dist="30000" dir="5400000" rotWithShape="0">
              <a:srgbClr val="000000">
                <a:alpha val="45000"/>
              </a:srgbClr>
            </a:outerShdw>
          </a:effectLst>
          <a:scene3d>
            <a:camera prst="orthographicFront"/>
            <a:lightRig rig="flat" dir="t"/>
          </a:scene3d>
          <a:sp3d z="127000" prstMaterial="plastic">
            <a:bevelT w="88900" h="88900"/>
            <a:bevelB w="88900" h="31750" prst="angle"/>
          </a:sp3d>
        </p:spPr>
      </p:sp>
      <p:sp>
        <p:nvSpPr>
          <p:cNvPr id="95" name="Rounded Rectangle 138">
            <a:extLst>
              <a:ext uri="{FF2B5EF4-FFF2-40B4-BE49-F238E27FC236}">
                <a16:creationId xmlns:a16="http://schemas.microsoft.com/office/drawing/2014/main" id="{02F423E1-6F6C-403B-A7B4-B5253CB70787}"/>
              </a:ext>
            </a:extLst>
          </p:cNvPr>
          <p:cNvSpPr/>
          <p:nvPr/>
        </p:nvSpPr>
        <p:spPr>
          <a:xfrm>
            <a:off x="5728601" y="2626511"/>
            <a:ext cx="809359" cy="850831"/>
          </a:xfrm>
          <a:prstGeom prst="roundRect">
            <a:avLst>
              <a:gd name="adj" fmla="val 10000"/>
            </a:avLst>
          </a:prstGeom>
          <a:blipFill>
            <a:blip r:embed="rId6">
              <a:extLst>
                <a:ext uri="{28A0092B-C50C-407E-A947-70E740481C1C}">
                  <a14:useLocalDpi xmlns:a14="http://schemas.microsoft.com/office/drawing/2010/main" val="0"/>
                </a:ext>
              </a:extLst>
            </a:blip>
            <a:srcRect/>
            <a:stretch>
              <a:fillRect/>
            </a:stretch>
          </a:blipFill>
          <a:ln>
            <a:noFill/>
          </a:ln>
          <a:effectLst>
            <a:outerShdw blurRad="38100" dist="30000" dir="5400000" rotWithShape="0">
              <a:srgbClr val="000000">
                <a:alpha val="45000"/>
              </a:srgbClr>
            </a:outerShdw>
          </a:effectLst>
          <a:scene3d>
            <a:camera prst="orthographicFront"/>
            <a:lightRig rig="flat" dir="t"/>
          </a:scene3d>
          <a:sp3d z="127000" prstMaterial="plastic">
            <a:bevelT w="88900" h="88900"/>
            <a:bevelB w="88900" h="31750" prst="angle"/>
          </a:sp3d>
        </p:spPr>
      </p:sp>
      <p:sp>
        <p:nvSpPr>
          <p:cNvPr id="96" name="Rectangle 95">
            <a:extLst>
              <a:ext uri="{FF2B5EF4-FFF2-40B4-BE49-F238E27FC236}">
                <a16:creationId xmlns:a16="http://schemas.microsoft.com/office/drawing/2014/main" id="{00E3F003-7CDB-4F95-ABBA-3891EBEC8380}"/>
              </a:ext>
            </a:extLst>
          </p:cNvPr>
          <p:cNvSpPr/>
          <p:nvPr/>
        </p:nvSpPr>
        <p:spPr>
          <a:xfrm>
            <a:off x="6797097" y="3655357"/>
            <a:ext cx="2056973" cy="646331"/>
          </a:xfrm>
          <a:prstGeom prst="rect">
            <a:avLst/>
          </a:prstGeom>
        </p:spPr>
        <p:txBody>
          <a:bodyPr wrap="none">
            <a:spAutoFit/>
          </a:bodyPr>
          <a:lstStyle/>
          <a:p>
            <a:pPr algn="ctr" defTabSz="457200">
              <a:buClrTx/>
              <a:buFontTx/>
              <a:buNone/>
            </a:pPr>
            <a:r>
              <a:rPr lang="en-IN" sz="1800" b="1" kern="1200">
                <a:solidFill>
                  <a:srgbClr val="2A1A00">
                    <a:lumMod val="90000"/>
                    <a:lumOff val="10000"/>
                  </a:srgbClr>
                </a:solidFill>
                <a:latin typeface="+mj-lt"/>
                <a:ea typeface="+mn-ea"/>
                <a:cs typeface="+mn-cs"/>
              </a:rPr>
              <a:t>No. of Members: </a:t>
            </a:r>
            <a:br>
              <a:rPr lang="en-IN" sz="1800" b="1" kern="1200">
                <a:solidFill>
                  <a:srgbClr val="2A1A00">
                    <a:lumMod val="90000"/>
                    <a:lumOff val="10000"/>
                  </a:srgbClr>
                </a:solidFill>
                <a:latin typeface="+mj-lt"/>
                <a:ea typeface="+mn-ea"/>
                <a:cs typeface="+mn-cs"/>
              </a:rPr>
            </a:br>
            <a:r>
              <a:rPr lang="en-IN" sz="1800" b="1" kern="1200">
                <a:solidFill>
                  <a:srgbClr val="2A1A00">
                    <a:lumMod val="90000"/>
                    <a:lumOff val="10000"/>
                  </a:srgbClr>
                </a:solidFill>
                <a:latin typeface="+mj-lt"/>
                <a:ea typeface="+mn-ea"/>
                <a:cs typeface="+mn-cs"/>
              </a:rPr>
              <a:t>3,105</a:t>
            </a:r>
            <a:endParaRPr lang="en-US" sz="1800" kern="1200">
              <a:solidFill>
                <a:srgbClr val="2A1A00">
                  <a:lumMod val="90000"/>
                  <a:lumOff val="10000"/>
                </a:srgbClr>
              </a:solidFill>
              <a:latin typeface="+mj-lt"/>
              <a:ea typeface="+mn-ea"/>
              <a:cs typeface="+mn-cs"/>
            </a:endParaRPr>
          </a:p>
        </p:txBody>
      </p:sp>
      <p:sp>
        <p:nvSpPr>
          <p:cNvPr id="97" name="Rectangle 96">
            <a:extLst>
              <a:ext uri="{FF2B5EF4-FFF2-40B4-BE49-F238E27FC236}">
                <a16:creationId xmlns:a16="http://schemas.microsoft.com/office/drawing/2014/main" id="{5ECE162D-1D08-4C60-9B5F-9FA054ACE163}"/>
              </a:ext>
            </a:extLst>
          </p:cNvPr>
          <p:cNvSpPr/>
          <p:nvPr/>
        </p:nvSpPr>
        <p:spPr>
          <a:xfrm>
            <a:off x="6797097" y="1637084"/>
            <a:ext cx="2111156" cy="646331"/>
          </a:xfrm>
          <a:prstGeom prst="rect">
            <a:avLst/>
          </a:prstGeom>
        </p:spPr>
        <p:txBody>
          <a:bodyPr wrap="square">
            <a:spAutoFit/>
          </a:bodyPr>
          <a:lstStyle/>
          <a:p>
            <a:pPr algn="ctr" defTabSz="457200">
              <a:buClrTx/>
              <a:buFontTx/>
              <a:buNone/>
            </a:pPr>
            <a:r>
              <a:rPr lang="en-IN" sz="1800" b="1" kern="1200">
                <a:solidFill>
                  <a:srgbClr val="002060"/>
                </a:solidFill>
                <a:latin typeface="+mj-lt"/>
                <a:ea typeface="+mn-ea"/>
                <a:cs typeface="+mn-cs"/>
              </a:rPr>
              <a:t>AUM (Rs.): </a:t>
            </a:r>
            <a:br>
              <a:rPr lang="en-IN" sz="1800" b="1" kern="1200">
                <a:solidFill>
                  <a:srgbClr val="002060"/>
                </a:solidFill>
                <a:latin typeface="+mj-lt"/>
                <a:ea typeface="+mn-ea"/>
                <a:cs typeface="+mn-cs"/>
              </a:rPr>
            </a:br>
            <a:r>
              <a:rPr lang="en-IN" sz="1800" b="1" kern="1200">
                <a:solidFill>
                  <a:srgbClr val="002060"/>
                </a:solidFill>
                <a:latin typeface="+mj-lt"/>
                <a:ea typeface="+mn-ea"/>
                <a:cs typeface="+mn-cs"/>
              </a:rPr>
              <a:t>&gt;2,50,000 CR</a:t>
            </a:r>
            <a:endParaRPr lang="en-US" sz="1800" b="1" kern="1200">
              <a:solidFill>
                <a:srgbClr val="002060"/>
              </a:solidFill>
              <a:latin typeface="+mj-lt"/>
              <a:ea typeface="+mn-ea"/>
              <a:cs typeface="+mn-cs"/>
            </a:endParaRPr>
          </a:p>
        </p:txBody>
      </p:sp>
      <p:sp>
        <p:nvSpPr>
          <p:cNvPr id="98" name="Rectangle 97">
            <a:extLst>
              <a:ext uri="{FF2B5EF4-FFF2-40B4-BE49-F238E27FC236}">
                <a16:creationId xmlns:a16="http://schemas.microsoft.com/office/drawing/2014/main" id="{FB3F4284-245A-44D6-A099-E2A8110D5AFA}"/>
              </a:ext>
            </a:extLst>
          </p:cNvPr>
          <p:cNvSpPr/>
          <p:nvPr/>
        </p:nvSpPr>
        <p:spPr>
          <a:xfrm>
            <a:off x="7078143" y="2703050"/>
            <a:ext cx="1689935" cy="646331"/>
          </a:xfrm>
          <a:prstGeom prst="rect">
            <a:avLst/>
          </a:prstGeom>
        </p:spPr>
        <p:txBody>
          <a:bodyPr wrap="square">
            <a:spAutoFit/>
          </a:bodyPr>
          <a:lstStyle/>
          <a:p>
            <a:pPr defTabSz="457200">
              <a:buClrTx/>
              <a:buFontTx/>
              <a:buNone/>
            </a:pPr>
            <a:r>
              <a:rPr lang="en-IN" sz="1800" b="1" kern="1200">
                <a:solidFill>
                  <a:srgbClr val="C00000"/>
                </a:solidFill>
                <a:latin typeface="+mj-lt"/>
                <a:ea typeface="+mn-ea"/>
                <a:cs typeface="+mn-cs"/>
              </a:rPr>
              <a:t>State/UT: 29</a:t>
            </a:r>
          </a:p>
          <a:p>
            <a:pPr defTabSz="457200">
              <a:buClrTx/>
              <a:buFontTx/>
              <a:buNone/>
            </a:pPr>
            <a:r>
              <a:rPr lang="en-IN" sz="1800" b="1" kern="1200">
                <a:solidFill>
                  <a:srgbClr val="C00000"/>
                </a:solidFill>
                <a:latin typeface="+mj-lt"/>
                <a:ea typeface="+mn-ea"/>
                <a:cs typeface="+mn-cs"/>
              </a:rPr>
              <a:t>Cities: 334</a:t>
            </a:r>
            <a:endParaRPr lang="en-US" sz="1800" kern="1200">
              <a:solidFill>
                <a:srgbClr val="C00000"/>
              </a:solidFill>
              <a:latin typeface="+mj-lt"/>
              <a:ea typeface="+mn-ea"/>
              <a:cs typeface="+mn-cs"/>
            </a:endParaRPr>
          </a:p>
        </p:txBody>
      </p:sp>
      <p:sp>
        <p:nvSpPr>
          <p:cNvPr id="99" name="Rectangle: Rounded Corners 98">
            <a:extLst>
              <a:ext uri="{FF2B5EF4-FFF2-40B4-BE49-F238E27FC236}">
                <a16:creationId xmlns:a16="http://schemas.microsoft.com/office/drawing/2014/main" id="{ABD872C0-4284-4BA2-A3C1-52D2D36C5698}"/>
              </a:ext>
            </a:extLst>
          </p:cNvPr>
          <p:cNvSpPr/>
          <p:nvPr/>
        </p:nvSpPr>
        <p:spPr>
          <a:xfrm>
            <a:off x="5761139" y="1584063"/>
            <a:ext cx="776821" cy="742090"/>
          </a:xfrm>
          <a:prstGeom prst="roundRect">
            <a:avLst>
              <a:gd name="adj" fmla="val 10000"/>
            </a:avLst>
          </a:prstGeom>
          <a:blipFill>
            <a:blip r:embed="rId7">
              <a:extLst>
                <a:ext uri="{28A0092B-C50C-407E-A947-70E740481C1C}">
                  <a14:useLocalDpi xmlns:a14="http://schemas.microsoft.com/office/drawing/2010/main" val="0"/>
                </a:ext>
              </a:extLst>
            </a:blip>
            <a:srcRect/>
            <a:stretch>
              <a:fillRect/>
            </a:stretch>
          </a:blipFill>
          <a:ln>
            <a:noFill/>
          </a:ln>
          <a:effectLst>
            <a:outerShdw blurRad="38100" dist="30000" dir="5400000" rotWithShape="0">
              <a:srgbClr val="000000">
                <a:alpha val="45000"/>
              </a:srgbClr>
            </a:outerShdw>
          </a:effectLst>
          <a:scene3d>
            <a:camera prst="orthographicFront"/>
            <a:lightRig rig="flat" dir="t"/>
          </a:scene3d>
          <a:sp3d z="127000" prstMaterial="plastic">
            <a:bevelT w="88900" h="88900"/>
            <a:bevelB w="88900" h="31750" prst="angle"/>
          </a:sp3d>
        </p:spPr>
      </p:sp>
      <p:sp>
        <p:nvSpPr>
          <p:cNvPr id="101" name="Double Bracket 100">
            <a:extLst>
              <a:ext uri="{FF2B5EF4-FFF2-40B4-BE49-F238E27FC236}">
                <a16:creationId xmlns:a16="http://schemas.microsoft.com/office/drawing/2014/main" id="{F5DA07D3-998C-4180-9903-6EA8996495BF}"/>
              </a:ext>
            </a:extLst>
          </p:cNvPr>
          <p:cNvSpPr/>
          <p:nvPr/>
        </p:nvSpPr>
        <p:spPr>
          <a:xfrm>
            <a:off x="6656099" y="4163321"/>
            <a:ext cx="2393152" cy="1807931"/>
          </a:xfrm>
          <a:prstGeom prst="bracketPair">
            <a:avLst>
              <a:gd name="adj" fmla="val 8960"/>
            </a:avLst>
          </a:prstGeom>
          <a:noFill/>
          <a:ln w="28575" cap="flat" cmpd="sng" algn="in">
            <a:noFill/>
            <a:prstDash val="solid"/>
          </a:ln>
          <a:effectLst/>
        </p:spPr>
        <p:txBody>
          <a:bodyPr lIns="45720" rIns="45720" rtlCol="0" anchor="t" anchorCtr="0"/>
          <a:lstStyle/>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Trustee 			: 6</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Patron			: 2 </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Associate 		 	:  5</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Founder 			: 153</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Life	 			: 148</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General 			: 2371</a:t>
            </a: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endParaRPr kumimoji="0" lang="en-US" sz="900" b="1" i="0" u="none" strike="noStrike" kern="1200" cap="none" spc="0" normalizeH="0" baseline="0" noProof="0">
              <a:ln>
                <a:noFill/>
              </a:ln>
              <a:solidFill>
                <a:srgbClr val="7E0000"/>
              </a:solidFill>
              <a:effectLst/>
              <a:uLnTx/>
              <a:uFillTx/>
              <a:latin typeface="+mj-lt"/>
              <a:ea typeface="+mn-ea"/>
              <a:cs typeface="+mn-cs"/>
            </a:endParaRPr>
          </a:p>
          <a:p>
            <a:pPr marL="171450" marR="0" lvl="0" indent="-171450" defTabSz="457200" eaLnBrk="1" fontAlgn="auto" latinLnBrk="0" hangingPunct="1">
              <a:lnSpc>
                <a:spcPct val="100000"/>
              </a:lnSpc>
              <a:spcBef>
                <a:spcPts val="0"/>
              </a:spcBef>
              <a:spcAft>
                <a:spcPts val="0"/>
              </a:spcAft>
              <a:buClrTx/>
              <a:buSzPct val="60000"/>
              <a:buFont typeface="Wingdings" pitchFamily="2" charset="2"/>
              <a:buChar char="q"/>
              <a:tabLst/>
              <a:defRPr/>
            </a:pPr>
            <a:r>
              <a:rPr kumimoji="0" lang="en-US" sz="900" b="1" i="0" u="none" strike="noStrike" kern="1200" cap="none" spc="0" normalizeH="0" baseline="0" noProof="0">
                <a:ln>
                  <a:noFill/>
                </a:ln>
                <a:solidFill>
                  <a:srgbClr val="7E0000"/>
                </a:solidFill>
                <a:effectLst/>
                <a:uLnTx/>
                <a:uFillTx/>
                <a:latin typeface="+mj-lt"/>
                <a:ea typeface="+mn-ea"/>
                <a:cs typeface="+mn-cs"/>
              </a:rPr>
              <a:t>Members of Association	: 420 </a:t>
            </a:r>
          </a:p>
        </p:txBody>
      </p:sp>
      <p:sp>
        <p:nvSpPr>
          <p:cNvPr id="3" name="Rectangle: Rounded Corners 2">
            <a:extLst>
              <a:ext uri="{FF2B5EF4-FFF2-40B4-BE49-F238E27FC236}">
                <a16:creationId xmlns:a16="http://schemas.microsoft.com/office/drawing/2014/main" id="{DAC71884-0A3B-4A25-B7DF-38B2D6458E4D}"/>
              </a:ext>
            </a:extLst>
          </p:cNvPr>
          <p:cNvSpPr/>
          <p:nvPr/>
        </p:nvSpPr>
        <p:spPr>
          <a:xfrm>
            <a:off x="3139086" y="6193219"/>
            <a:ext cx="1432914" cy="1882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100" b="1"/>
              <a:t>UAE                      1</a:t>
            </a:r>
          </a:p>
        </p:txBody>
      </p:sp>
    </p:spTree>
    <p:extLst>
      <p:ext uri="{BB962C8B-B14F-4D97-AF65-F5344CB8AC3E}">
        <p14:creationId xmlns:p14="http://schemas.microsoft.com/office/powerpoint/2010/main" val="982256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050"/>
            <a:ext cx="5671076"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a:defRPr sz="3600">
                <a:solidFill>
                  <a:schemeClr val="lt1"/>
                </a:solidFill>
                <a:latin typeface="Franklin Gothic Demi Cond" panose="020B0706030402020204" pitchFamily="34" charset="0"/>
                <a:ea typeface="Impact"/>
                <a:cs typeface="Impact"/>
              </a:defRPr>
            </a:lvl1pPr>
          </a:lstStyle>
          <a:p>
            <a:pPr lvl="0"/>
            <a:r>
              <a:rPr lang="en-IN" b="1">
                <a:latin typeface="Arial Unicode MS" panose="020B0604020202020204" pitchFamily="34" charset="-128"/>
                <a:ea typeface="Arial Unicode MS" panose="020B0604020202020204" pitchFamily="34" charset="-128"/>
                <a:cs typeface="Arial Unicode MS" panose="020B0604020202020204" pitchFamily="34" charset="-128"/>
                <a:sym typeface="Impact"/>
              </a:rPr>
              <a:t>FIFA’s Successful Journey so far</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5</a:t>
            </a:fld>
            <a:endParaRPr lang="en-GB" b="1">
              <a:solidFill>
                <a:schemeClr val="bg1"/>
              </a:solidFill>
            </a:endParaRPr>
          </a:p>
        </p:txBody>
      </p:sp>
      <p:sp>
        <p:nvSpPr>
          <p:cNvPr id="24" name="TextBox 23">
            <a:extLst>
              <a:ext uri="{FF2B5EF4-FFF2-40B4-BE49-F238E27FC236}">
                <a16:creationId xmlns:a16="http://schemas.microsoft.com/office/drawing/2014/main" id="{AE10F3ED-5101-4E53-8196-AE3B79697741}"/>
              </a:ext>
            </a:extLst>
          </p:cNvPr>
          <p:cNvSpPr txBox="1"/>
          <p:nvPr/>
        </p:nvSpPr>
        <p:spPr>
          <a:xfrm>
            <a:off x="7767474" y="5321514"/>
            <a:ext cx="853119" cy="215444"/>
          </a:xfrm>
          <a:prstGeom prst="rect">
            <a:avLst/>
          </a:prstGeom>
          <a:noFill/>
        </p:spPr>
        <p:txBody>
          <a:bodyPr wrap="none" rtlCol="0">
            <a:spAutoFit/>
          </a:bodyPr>
          <a:lstStyle/>
          <a:p>
            <a:r>
              <a:rPr lang="en-IN" sz="800" b="1"/>
              <a:t>*Approximate</a:t>
            </a:r>
          </a:p>
        </p:txBody>
      </p:sp>
      <p:graphicFrame>
        <p:nvGraphicFramePr>
          <p:cNvPr id="5" name="Table 4">
            <a:extLst>
              <a:ext uri="{FF2B5EF4-FFF2-40B4-BE49-F238E27FC236}">
                <a16:creationId xmlns:a16="http://schemas.microsoft.com/office/drawing/2014/main" id="{27B9AF0A-2C40-C14E-6B58-CB344526522D}"/>
              </a:ext>
            </a:extLst>
          </p:cNvPr>
          <p:cNvGraphicFramePr>
            <a:graphicFrameLocks noGrp="1"/>
          </p:cNvGraphicFramePr>
          <p:nvPr>
            <p:extLst>
              <p:ext uri="{D42A27DB-BD31-4B8C-83A1-F6EECF244321}">
                <p14:modId xmlns:p14="http://schemas.microsoft.com/office/powerpoint/2010/main" val="1498516705"/>
              </p:ext>
            </p:extLst>
          </p:nvPr>
        </p:nvGraphicFramePr>
        <p:xfrm>
          <a:off x="523409" y="2342726"/>
          <a:ext cx="8097184" cy="3015091"/>
        </p:xfrm>
        <a:graphic>
          <a:graphicData uri="http://schemas.openxmlformats.org/drawingml/2006/table">
            <a:tbl>
              <a:tblPr firstRow="1" bandRow="1"/>
              <a:tblGrid>
                <a:gridCol w="2639295">
                  <a:extLst>
                    <a:ext uri="{9D8B030D-6E8A-4147-A177-3AD203B41FA5}">
                      <a16:colId xmlns:a16="http://schemas.microsoft.com/office/drawing/2014/main" val="2168308223"/>
                    </a:ext>
                  </a:extLst>
                </a:gridCol>
                <a:gridCol w="1055335">
                  <a:extLst>
                    <a:ext uri="{9D8B030D-6E8A-4147-A177-3AD203B41FA5}">
                      <a16:colId xmlns:a16="http://schemas.microsoft.com/office/drawing/2014/main" val="789995455"/>
                    </a:ext>
                  </a:extLst>
                </a:gridCol>
                <a:gridCol w="1501481">
                  <a:extLst>
                    <a:ext uri="{9D8B030D-6E8A-4147-A177-3AD203B41FA5}">
                      <a16:colId xmlns:a16="http://schemas.microsoft.com/office/drawing/2014/main" val="3144052410"/>
                    </a:ext>
                  </a:extLst>
                </a:gridCol>
                <a:gridCol w="1448744">
                  <a:extLst>
                    <a:ext uri="{9D8B030D-6E8A-4147-A177-3AD203B41FA5}">
                      <a16:colId xmlns:a16="http://schemas.microsoft.com/office/drawing/2014/main" val="4200426684"/>
                    </a:ext>
                  </a:extLst>
                </a:gridCol>
                <a:gridCol w="1452329">
                  <a:extLst>
                    <a:ext uri="{9D8B030D-6E8A-4147-A177-3AD203B41FA5}">
                      <a16:colId xmlns:a16="http://schemas.microsoft.com/office/drawing/2014/main" val="1120242228"/>
                    </a:ext>
                  </a:extLst>
                </a:gridCol>
              </a:tblGrid>
              <a:tr h="355391">
                <a:tc rowSpan="2">
                  <a:txBody>
                    <a:bodyPr/>
                    <a:lstStyle/>
                    <a:p>
                      <a:pPr algn="ctr" rtl="0" fontAlgn="ctr"/>
                      <a:r>
                        <a:rPr lang="en-IN" sz="1800" b="1" i="0" u="none" strike="noStrike">
                          <a:solidFill>
                            <a:srgbClr val="FFFFFF"/>
                          </a:solidFill>
                          <a:effectLst/>
                          <a:latin typeface="Arial" panose="020B0604020202020204" pitchFamily="34" charset="0"/>
                        </a:rPr>
                        <a:t>Particulars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rowSpan="2">
                  <a:txBody>
                    <a:bodyPr/>
                    <a:lstStyle/>
                    <a:p>
                      <a:pPr algn="ctr" rtl="0" fontAlgn="ctr"/>
                      <a:r>
                        <a:rPr lang="en-IN" sz="1800" b="1" i="0" u="none" strike="noStrike">
                          <a:solidFill>
                            <a:srgbClr val="FFFF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a:txBody>
                    <a:bodyPr/>
                    <a:lstStyle/>
                    <a:p>
                      <a:pPr algn="ctr" rtl="0" fontAlgn="ctr"/>
                      <a:r>
                        <a:rPr lang="en-IN" sz="1800" b="1" i="0" u="none" strike="noStrike">
                          <a:solidFill>
                            <a:srgbClr val="FFFFFF"/>
                          </a:solidFill>
                          <a:effectLst/>
                          <a:latin typeface="Arial" panose="020B0604020202020204" pitchFamily="34" charset="0"/>
                        </a:rPr>
                        <a:t>March</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a:txBody>
                    <a:bodyPr/>
                    <a:lstStyle/>
                    <a:p>
                      <a:pPr algn="ctr" rtl="0" fontAlgn="ctr"/>
                      <a:r>
                        <a:rPr lang="en-IN" sz="1800" b="1" i="0" u="none" strike="noStrike">
                          <a:solidFill>
                            <a:srgbClr val="FFFFFF"/>
                          </a:solidFill>
                          <a:effectLst/>
                          <a:latin typeface="Arial" panose="020B0604020202020204" pitchFamily="34" charset="0"/>
                        </a:rPr>
                        <a:t>December</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a:txBody>
                    <a:bodyPr/>
                    <a:lstStyle/>
                    <a:p>
                      <a:pPr algn="ctr" rtl="0" fontAlgn="ctr"/>
                      <a:r>
                        <a:rPr lang="en-IN" sz="1800" b="1" i="0" u="none" strike="noStrike">
                          <a:solidFill>
                            <a:srgbClr val="FFFFFF"/>
                          </a:solidFill>
                          <a:effectLst/>
                          <a:latin typeface="Arial" panose="020B0604020202020204" pitchFamily="34" charset="0"/>
                        </a:rPr>
                        <a:t>December</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extLst>
                  <a:ext uri="{0D108BD9-81ED-4DB2-BD59-A6C34878D82A}">
                    <a16:rowId xmlns:a16="http://schemas.microsoft.com/office/drawing/2014/main" val="2565388634"/>
                  </a:ext>
                </a:extLst>
              </a:tr>
              <a:tr h="366855">
                <a:tc vMerge="1">
                  <a:txBody>
                    <a:bodyPr/>
                    <a:lstStyle/>
                    <a:p>
                      <a:endParaRPr lang="en-IN"/>
                    </a:p>
                  </a:txBody>
                  <a:tcPr/>
                </a:tc>
                <a:tc vMerge="1">
                  <a:txBody>
                    <a:bodyPr/>
                    <a:lstStyle/>
                    <a:p>
                      <a:endParaRPr lang="en-IN"/>
                    </a:p>
                  </a:txBody>
                  <a:tcPr/>
                </a:tc>
                <a:tc>
                  <a:txBody>
                    <a:bodyPr/>
                    <a:lstStyle/>
                    <a:p>
                      <a:pPr algn="ctr" rtl="0" fontAlgn="ctr"/>
                      <a:r>
                        <a:rPr lang="en-IN" sz="1800" b="1" i="0" u="none" strike="noStrike">
                          <a:solidFill>
                            <a:srgbClr val="FFFFFF"/>
                          </a:solidFill>
                          <a:effectLst/>
                          <a:latin typeface="Arial" panose="020B060402020202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a:txBody>
                    <a:bodyPr/>
                    <a:lstStyle/>
                    <a:p>
                      <a:pPr algn="ctr" rtl="0" fontAlgn="ctr"/>
                      <a:r>
                        <a:rPr lang="en-IN" sz="18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tc>
                  <a:txBody>
                    <a:bodyPr/>
                    <a:lstStyle/>
                    <a:p>
                      <a:pPr algn="ctr" rtl="0" fontAlgn="ctr"/>
                      <a:r>
                        <a:rPr lang="en-IN" sz="1800" b="1" i="0" u="none" strike="noStrike">
                          <a:solidFill>
                            <a:srgbClr val="FFFFFF"/>
                          </a:solidFill>
                          <a:effectLst/>
                          <a:latin typeface="Arial" panose="020B06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gradFill flip="none" rotWithShape="1">
                      <a:gsLst>
                        <a:gs pos="0">
                          <a:srgbClr val="003F77">
                            <a:shade val="30000"/>
                            <a:satMod val="115000"/>
                          </a:srgbClr>
                        </a:gs>
                        <a:gs pos="50000">
                          <a:srgbClr val="003F77">
                            <a:shade val="67500"/>
                            <a:satMod val="115000"/>
                          </a:srgbClr>
                        </a:gs>
                        <a:gs pos="100000">
                          <a:srgbClr val="003F77">
                            <a:shade val="100000"/>
                            <a:satMod val="115000"/>
                          </a:srgbClr>
                        </a:gs>
                      </a:gsLst>
                      <a:lin ang="0" scaled="1"/>
                      <a:tileRect/>
                    </a:gradFill>
                  </a:tcPr>
                </a:tc>
                <a:extLst>
                  <a:ext uri="{0D108BD9-81ED-4DB2-BD59-A6C34878D82A}">
                    <a16:rowId xmlns:a16="http://schemas.microsoft.com/office/drawing/2014/main" val="2776260565"/>
                  </a:ext>
                </a:extLst>
              </a:tr>
              <a:tr h="366855">
                <a:tc>
                  <a:txBody>
                    <a:bodyPr/>
                    <a:lstStyle/>
                    <a:p>
                      <a:pPr algn="l" rtl="0" fontAlgn="ctr"/>
                      <a:r>
                        <a:rPr lang="en-IN" sz="1800" b="1" i="0" u="none" strike="noStrike">
                          <a:solidFill>
                            <a:srgbClr val="000000"/>
                          </a:solidFill>
                          <a:effectLst/>
                          <a:latin typeface="Arial" panose="020B0604020202020204" pitchFamily="34" charset="0"/>
                        </a:rPr>
                        <a:t>Industry AUM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N" sz="1800" b="1" i="0" u="none" strike="noStrike">
                          <a:solidFill>
                            <a:srgbClr val="000000"/>
                          </a:solidFill>
                          <a:effectLst/>
                          <a:latin typeface="Arial" panose="020B0604020202020204" pitchFamily="34" charset="0"/>
                        </a:rPr>
                        <a:t>Rs. in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N" sz="1800" b="1" i="0" u="none" strike="noStrike">
                          <a:solidFill>
                            <a:srgbClr val="000000"/>
                          </a:solidFill>
                          <a:effectLst/>
                          <a:latin typeface="Arial" panose="020B0604020202020204" pitchFamily="34" charset="0"/>
                        </a:rPr>
                        <a:t>5,87,217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N" sz="1800" b="1" i="0" u="none" strike="noStrike">
                          <a:solidFill>
                            <a:srgbClr val="000000"/>
                          </a:solidFill>
                          <a:effectLst/>
                          <a:latin typeface="Arial" panose="020B0604020202020204" pitchFamily="34" charset="0"/>
                        </a:rPr>
                        <a:t>22,85,912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N" sz="1800" b="1" i="0" u="none" strike="noStrike">
                          <a:solidFill>
                            <a:srgbClr val="000000"/>
                          </a:solidFill>
                          <a:effectLst/>
                          <a:latin typeface="Arial" panose="020B0604020202020204" pitchFamily="34" charset="0"/>
                        </a:rPr>
                        <a:t>39,88,735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59874960"/>
                  </a:ext>
                </a:extLst>
              </a:tr>
              <a:tr h="240749">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370287"/>
                  </a:ext>
                </a:extLst>
              </a:tr>
              <a:tr h="722246">
                <a:tc>
                  <a:txBody>
                    <a:bodyPr/>
                    <a:lstStyle/>
                    <a:p>
                      <a:pPr algn="l" rtl="0" fontAlgn="ctr"/>
                      <a:r>
                        <a:rPr lang="en-IN" sz="1800" b="1" i="0" u="none" strike="noStrike">
                          <a:solidFill>
                            <a:srgbClr val="000000"/>
                          </a:solidFill>
                          <a:effectLst/>
                          <a:latin typeface="Arial" panose="020B0604020202020204" pitchFamily="34" charset="0"/>
                        </a:rPr>
                        <a:t>FIFA Membership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No. of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&gt;2,000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3,105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extLst>
                  <a:ext uri="{0D108BD9-81ED-4DB2-BD59-A6C34878D82A}">
                    <a16:rowId xmlns:a16="http://schemas.microsoft.com/office/drawing/2014/main" val="2841974545"/>
                  </a:ext>
                </a:extLst>
              </a:tr>
              <a:tr h="240749">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96446"/>
                  </a:ext>
                </a:extLst>
              </a:tr>
              <a:tr h="722246">
                <a:tc>
                  <a:txBody>
                    <a:bodyPr/>
                    <a:lstStyle/>
                    <a:p>
                      <a:pPr algn="l" rtl="0" fontAlgn="ctr"/>
                      <a:r>
                        <a:rPr lang="en-IN" sz="1800" b="1" i="0" u="none" strike="noStrike">
                          <a:solidFill>
                            <a:srgbClr val="000000"/>
                          </a:solidFill>
                          <a:effectLst/>
                          <a:latin typeface="Arial" panose="020B0604020202020204" pitchFamily="34" charset="0"/>
                        </a:rPr>
                        <a:t>FIFA Members AUM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Rs. in 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10,000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&gt;1,50,000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tcPr>
                </a:tc>
                <a:tc>
                  <a:txBody>
                    <a:bodyPr/>
                    <a:lstStyle/>
                    <a:p>
                      <a:pPr algn="ctr" rtl="0" fontAlgn="ctr"/>
                      <a:r>
                        <a:rPr lang="en-IN" sz="1800" b="1" i="0" u="none" strike="noStrike">
                          <a:solidFill>
                            <a:srgbClr val="000000"/>
                          </a:solidFill>
                          <a:effectLst/>
                          <a:latin typeface="Arial" panose="020B0604020202020204" pitchFamily="34" charset="0"/>
                        </a:rPr>
                        <a:t>&gt; 2,50,000*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tcPr>
                </a:tc>
                <a:extLst>
                  <a:ext uri="{0D108BD9-81ED-4DB2-BD59-A6C34878D82A}">
                    <a16:rowId xmlns:a16="http://schemas.microsoft.com/office/drawing/2014/main" val="1762325970"/>
                  </a:ext>
                </a:extLst>
              </a:tr>
            </a:tbl>
          </a:graphicData>
        </a:graphic>
      </p:graphicFrame>
    </p:spTree>
    <p:extLst>
      <p:ext uri="{BB962C8B-B14F-4D97-AF65-F5344CB8AC3E}">
        <p14:creationId xmlns:p14="http://schemas.microsoft.com/office/powerpoint/2010/main" val="2717106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216543" cy="1292631"/>
          </a:xfrm>
          <a:prstGeom prst="rect">
            <a:avLst/>
          </a:prstGeom>
          <a:noFill/>
          <a:ln>
            <a:noFill/>
          </a:ln>
        </p:spPr>
        <p:txBody>
          <a:bodyPr spcFirstLastPara="1" wrap="square" lIns="91425" tIns="91425" rIns="91425" bIns="91425" anchor="t" anchorCtr="0">
            <a:spAutoFit/>
          </a:bodyPr>
          <a:lstStyle/>
          <a:p>
            <a:pPr lvl="0"/>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Snapshot of Industry Growth – Over 10 Years</a:t>
            </a:r>
            <a:endParaRPr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6</a:t>
            </a:fld>
            <a:endParaRPr lang="en-GB" b="1">
              <a:solidFill>
                <a:schemeClr val="bg1"/>
              </a:solidFill>
            </a:endParaRPr>
          </a:p>
        </p:txBody>
      </p:sp>
      <p:sp>
        <p:nvSpPr>
          <p:cNvPr id="21" name="Content Placeholder 2">
            <a:extLst>
              <a:ext uri="{FF2B5EF4-FFF2-40B4-BE49-F238E27FC236}">
                <a16:creationId xmlns:a16="http://schemas.microsoft.com/office/drawing/2014/main" id="{7878F599-5E32-48E0-B9D7-A0BA28FE5AF9}"/>
              </a:ext>
            </a:extLst>
          </p:cNvPr>
          <p:cNvSpPr txBox="1">
            <a:spLocks/>
          </p:cNvSpPr>
          <p:nvPr/>
        </p:nvSpPr>
        <p:spPr>
          <a:xfrm>
            <a:off x="862643" y="3952635"/>
            <a:ext cx="7418715" cy="117002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gn="just">
              <a:lnSpc>
                <a:spcPct val="150000"/>
              </a:lnSpc>
              <a:buSzPct val="65000"/>
              <a:buFont typeface="Wingdings" panose="05000000000000000000" pitchFamily="2" charset="2"/>
              <a:buChar char="q"/>
            </a:pPr>
            <a:r>
              <a:rPr lang="en-IN">
                <a:solidFill>
                  <a:schemeClr val="tx1"/>
                </a:solidFill>
                <a:latin typeface="+mj-lt"/>
                <a:ea typeface="Calibri" panose="020F0502020204030204" pitchFamily="34" charset="0"/>
                <a:cs typeface="Times New Roman" panose="02020603050405020304" pitchFamily="18" charset="0"/>
              </a:rPr>
              <a:t>AUM grew by 32.29 TN in 10 years</a:t>
            </a:r>
          </a:p>
          <a:p>
            <a:pPr algn="just">
              <a:lnSpc>
                <a:spcPct val="150000"/>
              </a:lnSpc>
              <a:buSzPct val="65000"/>
              <a:buFont typeface="Wingdings" panose="05000000000000000000" pitchFamily="2" charset="2"/>
              <a:buChar char="q"/>
            </a:pPr>
            <a:r>
              <a:rPr lang="en-IN">
                <a:solidFill>
                  <a:schemeClr val="tx1"/>
                </a:solidFill>
                <a:latin typeface="+mj-lt"/>
                <a:cs typeface="Times New Roman" panose="02020603050405020304" pitchFamily="18" charset="0"/>
              </a:rPr>
              <a:t>An annualized Growth rate of 18% per annum over 10 years</a:t>
            </a:r>
            <a:endParaRPr lang="en-IN">
              <a:solidFill>
                <a:schemeClr val="tx1"/>
              </a:solidFill>
              <a:latin typeface="+mj-lt"/>
              <a:ea typeface="Calibri" panose="020F0502020204030204" pitchFamily="34" charset="0"/>
              <a:cs typeface="Times New Roman" panose="02020603050405020304" pitchFamily="18" charset="0"/>
            </a:endParaRPr>
          </a:p>
          <a:p>
            <a:pPr>
              <a:buSzPct val="65000"/>
              <a:buFont typeface="Wingdings" panose="05000000000000000000" pitchFamily="2" charset="2"/>
              <a:buChar char="q"/>
            </a:pPr>
            <a:endParaRPr lang="en-IN">
              <a:solidFill>
                <a:schemeClr val="tx1"/>
              </a:solidFill>
            </a:endParaRPr>
          </a:p>
        </p:txBody>
      </p:sp>
      <p:graphicFrame>
        <p:nvGraphicFramePr>
          <p:cNvPr id="22" name="Table 6">
            <a:extLst>
              <a:ext uri="{FF2B5EF4-FFF2-40B4-BE49-F238E27FC236}">
                <a16:creationId xmlns:a16="http://schemas.microsoft.com/office/drawing/2014/main" id="{DA51014C-3009-4924-953B-EB4E374434F4}"/>
              </a:ext>
            </a:extLst>
          </p:cNvPr>
          <p:cNvGraphicFramePr>
            <a:graphicFrameLocks noGrp="1"/>
          </p:cNvGraphicFramePr>
          <p:nvPr>
            <p:extLst>
              <p:ext uri="{D42A27DB-BD31-4B8C-83A1-F6EECF244321}">
                <p14:modId xmlns:p14="http://schemas.microsoft.com/office/powerpoint/2010/main" val="1973483550"/>
              </p:ext>
            </p:extLst>
          </p:nvPr>
        </p:nvGraphicFramePr>
        <p:xfrm>
          <a:off x="862643" y="2382229"/>
          <a:ext cx="7418715" cy="1483360"/>
        </p:xfrm>
        <a:graphic>
          <a:graphicData uri="http://schemas.openxmlformats.org/drawingml/2006/table">
            <a:tbl>
              <a:tblPr firstRow="1" bandRow="1"/>
              <a:tblGrid>
                <a:gridCol w="1483743">
                  <a:extLst>
                    <a:ext uri="{9D8B030D-6E8A-4147-A177-3AD203B41FA5}">
                      <a16:colId xmlns:a16="http://schemas.microsoft.com/office/drawing/2014/main" val="634803677"/>
                    </a:ext>
                  </a:extLst>
                </a:gridCol>
                <a:gridCol w="1483743">
                  <a:extLst>
                    <a:ext uri="{9D8B030D-6E8A-4147-A177-3AD203B41FA5}">
                      <a16:colId xmlns:a16="http://schemas.microsoft.com/office/drawing/2014/main" val="3906490165"/>
                    </a:ext>
                  </a:extLst>
                </a:gridCol>
                <a:gridCol w="1483743">
                  <a:extLst>
                    <a:ext uri="{9D8B030D-6E8A-4147-A177-3AD203B41FA5}">
                      <a16:colId xmlns:a16="http://schemas.microsoft.com/office/drawing/2014/main" val="1829318942"/>
                    </a:ext>
                  </a:extLst>
                </a:gridCol>
                <a:gridCol w="1483743">
                  <a:extLst>
                    <a:ext uri="{9D8B030D-6E8A-4147-A177-3AD203B41FA5}">
                      <a16:colId xmlns:a16="http://schemas.microsoft.com/office/drawing/2014/main" val="3432092238"/>
                    </a:ext>
                  </a:extLst>
                </a:gridCol>
                <a:gridCol w="1483743">
                  <a:extLst>
                    <a:ext uri="{9D8B030D-6E8A-4147-A177-3AD203B41FA5}">
                      <a16:colId xmlns:a16="http://schemas.microsoft.com/office/drawing/2014/main" val="1669567398"/>
                    </a:ext>
                  </a:extLst>
                </a:gridCol>
              </a:tblGrid>
              <a:tr h="370840">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9pPr>
                    </a:lstStyle>
                    <a:p>
                      <a:pPr algn="ctr"/>
                      <a:r>
                        <a:rPr lang="en-US" sz="1600">
                          <a:latin typeface="+mj-lt"/>
                        </a:rPr>
                        <a:t>FROM</a:t>
                      </a:r>
                      <a:endParaRPr lang="en-IN" sz="1600">
                        <a:solidFill>
                          <a:schemeClr val="bg1"/>
                        </a:solidFill>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tcPr>
                </a:tc>
                <a:tc hMerge="1">
                  <a:txBody>
                    <a:bodyPr/>
                    <a:lstStyle/>
                    <a:p>
                      <a:endParaRPr lang="en-IN"/>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9pPr>
                    </a:lstStyle>
                    <a:p>
                      <a:pPr algn="ctr"/>
                      <a:r>
                        <a:rPr lang="en-US" sz="1600">
                          <a:latin typeface="+mj-lt"/>
                        </a:rPr>
                        <a:t>TO</a:t>
                      </a:r>
                      <a:endParaRPr lang="en-IN" sz="1600">
                        <a:solidFill>
                          <a:schemeClr val="bg1"/>
                        </a:solidFill>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tcPr>
                </a:tc>
                <a:tc hMerge="1">
                  <a:txBody>
                    <a:bodyPr/>
                    <a:lstStyle/>
                    <a:p>
                      <a:endParaRPr lang="en-IN"/>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Rockwell" panose="02060603020205020403"/>
                          <a:sym typeface="Arial"/>
                        </a:defRPr>
                      </a:lvl9pPr>
                    </a:lstStyle>
                    <a:p>
                      <a:pPr algn="ctr"/>
                      <a:r>
                        <a:rPr lang="en-IN" sz="1600">
                          <a:latin typeface="+mj-lt"/>
                        </a:rPr>
                        <a:t>%</a:t>
                      </a:r>
                      <a:endParaRPr lang="en-IN" sz="1600">
                        <a:latin typeface="+mj-lt"/>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tcPr>
                </a:tc>
                <a:extLst>
                  <a:ext uri="{0D108BD9-81ED-4DB2-BD59-A6C34878D82A}">
                    <a16:rowId xmlns:a16="http://schemas.microsoft.com/office/drawing/2014/main" val="14625652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YEAR</a:t>
                      </a:r>
                      <a:endParaRPr lang="en-IN" sz="1600" b="1">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AUM</a:t>
                      </a:r>
                      <a:endParaRPr lang="en-IN" sz="1600" b="1">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YEAR</a:t>
                      </a:r>
                      <a:endParaRPr lang="en-IN" sz="1600" b="1">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AUM</a:t>
                      </a:r>
                      <a:endParaRPr lang="en-IN" sz="1600" b="1">
                        <a:latin typeface="+mj-lt"/>
                        <a:cs typeface="Times New Roman" panose="02020603050405020304" pitchFamily="18"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CAGR</a:t>
                      </a:r>
                      <a:endParaRPr lang="en-IN" sz="1600" b="1">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extLst>
                  <a:ext uri="{0D108BD9-81ED-4DB2-BD59-A6C34878D82A}">
                    <a16:rowId xmlns:a16="http://schemas.microsoft.com/office/drawing/2014/main" val="357188721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2012</a:t>
                      </a:r>
                      <a:endParaRPr lang="en-IN" sz="1600" b="1">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0070C0"/>
                          </a:solidFill>
                          <a:latin typeface="+mj-lt"/>
                        </a:rPr>
                        <a:t>7.60 </a:t>
                      </a:r>
                      <a:endParaRPr lang="en-IN" sz="1600" b="1">
                        <a:solidFill>
                          <a:srgbClr val="0070C0"/>
                        </a:solidFill>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2017</a:t>
                      </a:r>
                      <a:endParaRPr lang="en-IN" sz="1600" b="1">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0070C0"/>
                          </a:solidFill>
                          <a:latin typeface="+mj-lt"/>
                        </a:rPr>
                        <a:t>16.46</a:t>
                      </a:r>
                      <a:endParaRPr lang="en-IN" sz="1600" b="1">
                        <a:solidFill>
                          <a:srgbClr val="0070C0"/>
                        </a:solidFill>
                        <a:latin typeface="+mj-lt"/>
                        <a:cs typeface="Times New Roman" panose="02020603050405020304" pitchFamily="18"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7030A0"/>
                          </a:solidFill>
                          <a:latin typeface="+mj-lt"/>
                          <a:cs typeface="Times New Roman" panose="02020603050405020304" pitchFamily="18" charset="0"/>
                        </a:rPr>
                        <a:t>16.7</a:t>
                      </a:r>
                      <a:endParaRPr lang="en-IN" sz="1600" b="1">
                        <a:solidFill>
                          <a:srgbClr val="7030A0"/>
                        </a:solidFill>
                        <a:latin typeface="+mj-lt"/>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7242719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2017</a:t>
                      </a:r>
                      <a:endParaRPr lang="en-IN" sz="1600" b="1">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0070C0"/>
                          </a:solidFill>
                          <a:latin typeface="+mj-lt"/>
                        </a:rPr>
                        <a:t>16.46</a:t>
                      </a:r>
                      <a:endParaRPr lang="en-IN" sz="1600" b="1">
                        <a:solidFill>
                          <a:srgbClr val="0070C0"/>
                        </a:solidFill>
                        <a:latin typeface="+mj-lt"/>
                        <a:cs typeface="Times New Roman" panose="02020603050405020304" pitchFamily="18"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latin typeface="+mj-lt"/>
                        </a:rPr>
                        <a:t>2022</a:t>
                      </a:r>
                      <a:endParaRPr lang="en-IN" sz="1600" b="1">
                        <a:latin typeface="+mj-lt"/>
                        <a:cs typeface="Times New Roman" panose="02020603050405020304" pitchFamily="18"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0070C0"/>
                          </a:solidFill>
                          <a:latin typeface="+mj-lt"/>
                        </a:rPr>
                        <a:t>39.89</a:t>
                      </a:r>
                      <a:endParaRPr lang="en-IN" sz="1600" b="1">
                        <a:solidFill>
                          <a:srgbClr val="0070C0"/>
                        </a:solidFill>
                        <a:latin typeface="+mj-lt"/>
                        <a:cs typeface="Times New Roman" panose="02020603050405020304" pitchFamily="18"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Rockwell" panose="02060603020205020403"/>
                          <a:sym typeface="Arial"/>
                        </a:defRPr>
                      </a:lvl9pPr>
                    </a:lstStyle>
                    <a:p>
                      <a:pPr algn="ctr"/>
                      <a:r>
                        <a:rPr lang="en-US" sz="1600" b="1">
                          <a:solidFill>
                            <a:srgbClr val="7030A0"/>
                          </a:solidFill>
                          <a:latin typeface="+mj-lt"/>
                        </a:rPr>
                        <a:t>19.4</a:t>
                      </a:r>
                      <a:endParaRPr lang="en-IN" sz="1600" b="1">
                        <a:solidFill>
                          <a:srgbClr val="7030A0"/>
                        </a:solidFill>
                        <a:latin typeface="+mj-lt"/>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7865381"/>
                  </a:ext>
                </a:extLst>
              </a:tr>
            </a:tbl>
          </a:graphicData>
        </a:graphic>
      </p:graphicFrame>
      <p:sp>
        <p:nvSpPr>
          <p:cNvPr id="2" name="TextBox 1">
            <a:extLst>
              <a:ext uri="{FF2B5EF4-FFF2-40B4-BE49-F238E27FC236}">
                <a16:creationId xmlns:a16="http://schemas.microsoft.com/office/drawing/2014/main" id="{580BD060-0435-5B13-E0A0-4C81AF33D863}"/>
              </a:ext>
            </a:extLst>
          </p:cNvPr>
          <p:cNvSpPr txBox="1"/>
          <p:nvPr/>
        </p:nvSpPr>
        <p:spPr>
          <a:xfrm>
            <a:off x="6747413" y="2088911"/>
            <a:ext cx="1602770" cy="276999"/>
          </a:xfrm>
          <a:prstGeom prst="rect">
            <a:avLst/>
          </a:prstGeom>
          <a:noFill/>
        </p:spPr>
        <p:txBody>
          <a:bodyPr wrap="square" rtlCol="0">
            <a:spAutoFit/>
          </a:bodyPr>
          <a:lstStyle/>
          <a:p>
            <a:r>
              <a:rPr lang="en-IN" sz="1200"/>
              <a:t>*AUM in Trillion (TN)</a:t>
            </a:r>
          </a:p>
        </p:txBody>
      </p:sp>
    </p:spTree>
    <p:extLst>
      <p:ext uri="{BB962C8B-B14F-4D97-AF65-F5344CB8AC3E}">
        <p14:creationId xmlns:p14="http://schemas.microsoft.com/office/powerpoint/2010/main" val="2326270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down)">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ipe(down)">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143032"/>
            <a:ext cx="5216543"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a:ln>
                  <a:noFill/>
                </a:ln>
                <a:solidFill>
                  <a:srgbClr val="FFFFFF"/>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sym typeface="Impact"/>
              </a:rPr>
              <a:t>Contributors of AUM Growth </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1"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000" b="1" i="0" u="none" strike="noStrike" kern="0" cap="none" spc="0" normalizeH="0" baseline="0" noProof="0">
              <a:ln>
                <a:noFill/>
              </a:ln>
              <a:solidFill>
                <a:srgbClr val="FFFFFF"/>
              </a:solidFill>
              <a:effectLst/>
              <a:uLnTx/>
              <a:uFillTx/>
              <a:latin typeface="Arial"/>
              <a:cs typeface="Arial"/>
              <a:sym typeface="Arial"/>
            </a:endParaRPr>
          </a:p>
        </p:txBody>
      </p:sp>
      <p:sp>
        <p:nvSpPr>
          <p:cNvPr id="6" name="TextBox 5">
            <a:extLst>
              <a:ext uri="{FF2B5EF4-FFF2-40B4-BE49-F238E27FC236}">
                <a16:creationId xmlns:a16="http://schemas.microsoft.com/office/drawing/2014/main" id="{9654511F-F994-4751-A4B8-CE9389BAF5D3}"/>
              </a:ext>
            </a:extLst>
          </p:cNvPr>
          <p:cNvSpPr txBox="1"/>
          <p:nvPr/>
        </p:nvSpPr>
        <p:spPr>
          <a:xfrm>
            <a:off x="6794694" y="1671528"/>
            <a:ext cx="982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1" i="0" u="none" strike="noStrike" kern="0" cap="none" spc="0" normalizeH="0" baseline="0" noProof="0">
                <a:ln>
                  <a:noFill/>
                </a:ln>
                <a:solidFill>
                  <a:srgbClr val="000000"/>
                </a:solidFill>
                <a:effectLst/>
                <a:uLnTx/>
                <a:uFillTx/>
                <a:latin typeface="Arial"/>
                <a:cs typeface="Arial"/>
                <a:sym typeface="Arial"/>
              </a:rPr>
              <a:t>Rs. </a:t>
            </a:r>
            <a:r>
              <a:rPr lang="en-IN" sz="1100" b="1" err="1"/>
              <a:t>i</a:t>
            </a:r>
            <a:r>
              <a:rPr kumimoji="0" lang="en-IN" sz="1100" b="1" i="0" u="none" strike="noStrike" kern="0" cap="none" spc="0" normalizeH="0" baseline="0" noProof="0">
                <a:ln>
                  <a:noFill/>
                </a:ln>
                <a:solidFill>
                  <a:srgbClr val="000000"/>
                </a:solidFill>
                <a:effectLst/>
                <a:uLnTx/>
                <a:uFillTx/>
                <a:latin typeface="Arial"/>
                <a:cs typeface="Arial"/>
                <a:sym typeface="Arial"/>
              </a:rPr>
              <a:t>n Crore</a:t>
            </a:r>
          </a:p>
        </p:txBody>
      </p:sp>
      <p:grpSp>
        <p:nvGrpSpPr>
          <p:cNvPr id="3" name="Group 2">
            <a:extLst>
              <a:ext uri="{FF2B5EF4-FFF2-40B4-BE49-F238E27FC236}">
                <a16:creationId xmlns:a16="http://schemas.microsoft.com/office/drawing/2014/main" id="{135C6EDF-36E8-B2FC-7382-DC0CB5754DD3}"/>
              </a:ext>
            </a:extLst>
          </p:cNvPr>
          <p:cNvGrpSpPr/>
          <p:nvPr/>
        </p:nvGrpSpPr>
        <p:grpSpPr>
          <a:xfrm>
            <a:off x="1425508" y="1952625"/>
            <a:ext cx="6292984" cy="4116027"/>
            <a:chOff x="1484671" y="1952625"/>
            <a:chExt cx="6292984" cy="4116027"/>
          </a:xfrm>
        </p:grpSpPr>
        <p:graphicFrame>
          <p:nvGraphicFramePr>
            <p:cNvPr id="31" name="Chart 30">
              <a:extLst>
                <a:ext uri="{FF2B5EF4-FFF2-40B4-BE49-F238E27FC236}">
                  <a16:creationId xmlns:a16="http://schemas.microsoft.com/office/drawing/2014/main" id="{84DFD2D4-182B-4445-9AC5-00BC25AA8FAD}"/>
                </a:ext>
              </a:extLst>
            </p:cNvPr>
            <p:cNvGraphicFramePr/>
            <p:nvPr>
              <p:extLst>
                <p:ext uri="{D42A27DB-BD31-4B8C-83A1-F6EECF244321}">
                  <p14:modId xmlns:p14="http://schemas.microsoft.com/office/powerpoint/2010/main" val="959257240"/>
                </p:ext>
              </p:extLst>
            </p:nvPr>
          </p:nvGraphicFramePr>
          <p:xfrm>
            <a:off x="1484671" y="1952625"/>
            <a:ext cx="6292984" cy="4116027"/>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a:extLst>
                <a:ext uri="{FF2B5EF4-FFF2-40B4-BE49-F238E27FC236}">
                  <a16:creationId xmlns:a16="http://schemas.microsoft.com/office/drawing/2014/main" id="{38A980B2-5870-4D13-97A1-C7801576160B}"/>
                </a:ext>
              </a:extLst>
            </p:cNvPr>
            <p:cNvSpPr/>
            <p:nvPr/>
          </p:nvSpPr>
          <p:spPr>
            <a:xfrm>
              <a:off x="4923555" y="2119571"/>
              <a:ext cx="1116000" cy="360000"/>
            </a:xfrm>
            <a:prstGeom prst="rect">
              <a:avLst/>
            </a:prstGeom>
            <a:gradFill flip="none" rotWithShape="1">
              <a:gsLst>
                <a:gs pos="0">
                  <a:schemeClr val="accent2">
                    <a:lumMod val="25000"/>
                    <a:lumOff val="75000"/>
                    <a:shade val="30000"/>
                    <a:satMod val="115000"/>
                  </a:schemeClr>
                </a:gs>
                <a:gs pos="50000">
                  <a:schemeClr val="accent2">
                    <a:lumMod val="25000"/>
                    <a:lumOff val="75000"/>
                    <a:shade val="67500"/>
                    <a:satMod val="115000"/>
                  </a:schemeClr>
                </a:gs>
                <a:gs pos="100000">
                  <a:schemeClr val="accent2">
                    <a:lumMod val="25000"/>
                    <a:lumOff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strike="noStrike" kern="0" cap="none" spc="0" normalizeH="0" baseline="0" noProof="0">
                  <a:ln>
                    <a:noFill/>
                  </a:ln>
                  <a:solidFill>
                    <a:srgbClr val="002060"/>
                  </a:solidFill>
                  <a:effectLst/>
                  <a:uLnTx/>
                  <a:uFillTx/>
                  <a:latin typeface="Arial"/>
                  <a:ea typeface="+mn-ea"/>
                  <a:cs typeface="+mn-cs"/>
                  <a:sym typeface="Arial"/>
                </a:rPr>
                <a:t>32,28,740</a:t>
              </a:r>
            </a:p>
          </p:txBody>
        </p:sp>
      </p:grpSp>
      <p:sp>
        <p:nvSpPr>
          <p:cNvPr id="34" name="Rectangle 33">
            <a:extLst>
              <a:ext uri="{FF2B5EF4-FFF2-40B4-BE49-F238E27FC236}">
                <a16:creationId xmlns:a16="http://schemas.microsoft.com/office/drawing/2014/main" id="{8F33B179-724E-4ED4-A97A-EC1ADF0667ED}"/>
              </a:ext>
            </a:extLst>
          </p:cNvPr>
          <p:cNvSpPr/>
          <p:nvPr/>
        </p:nvSpPr>
        <p:spPr>
          <a:xfrm>
            <a:off x="6200414" y="3201958"/>
            <a:ext cx="324000" cy="180000"/>
          </a:xfrm>
          <a:prstGeom prst="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000" b="1" i="0" u="none" strike="noStrike" kern="0" cap="none" spc="0" normalizeH="0" baseline="0" noProof="0">
                <a:ln>
                  <a:noFill/>
                </a:ln>
                <a:solidFill>
                  <a:srgbClr val="000000"/>
                </a:solidFill>
                <a:effectLst/>
                <a:uLnTx/>
                <a:uFillTx/>
                <a:latin typeface="Arial"/>
                <a:ea typeface="+mn-ea"/>
                <a:cs typeface="+mn-cs"/>
                <a:sym typeface="Arial"/>
              </a:rPr>
              <a:t>50%</a:t>
            </a:r>
          </a:p>
        </p:txBody>
      </p:sp>
      <p:sp>
        <p:nvSpPr>
          <p:cNvPr id="35" name="Rectangle 34">
            <a:extLst>
              <a:ext uri="{FF2B5EF4-FFF2-40B4-BE49-F238E27FC236}">
                <a16:creationId xmlns:a16="http://schemas.microsoft.com/office/drawing/2014/main" id="{88A1878B-49E3-48F5-AC12-AED72A2AFBC7}"/>
              </a:ext>
            </a:extLst>
          </p:cNvPr>
          <p:cNvSpPr/>
          <p:nvPr/>
        </p:nvSpPr>
        <p:spPr>
          <a:xfrm>
            <a:off x="6200414" y="4526309"/>
            <a:ext cx="324000" cy="180000"/>
          </a:xfrm>
          <a:prstGeom prst="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000" b="1" i="0" u="none" strike="noStrike" kern="0" cap="none" spc="0" normalizeH="0" baseline="0" noProof="0">
                <a:ln>
                  <a:noFill/>
                </a:ln>
                <a:solidFill>
                  <a:srgbClr val="000000"/>
                </a:solidFill>
                <a:effectLst/>
                <a:uLnTx/>
                <a:uFillTx/>
                <a:latin typeface="Arial"/>
                <a:ea typeface="+mn-ea"/>
                <a:cs typeface="+mn-cs"/>
                <a:sym typeface="Arial"/>
              </a:rPr>
              <a:t>50%</a:t>
            </a:r>
          </a:p>
        </p:txBody>
      </p:sp>
      <p:sp>
        <p:nvSpPr>
          <p:cNvPr id="38" name="Rectangle 37">
            <a:extLst>
              <a:ext uri="{FF2B5EF4-FFF2-40B4-BE49-F238E27FC236}">
                <a16:creationId xmlns:a16="http://schemas.microsoft.com/office/drawing/2014/main" id="{FD7232D1-2FCF-463E-BC5F-33C2BDFE0036}"/>
              </a:ext>
            </a:extLst>
          </p:cNvPr>
          <p:cNvSpPr/>
          <p:nvPr/>
        </p:nvSpPr>
        <p:spPr>
          <a:xfrm>
            <a:off x="6431240" y="5611676"/>
            <a:ext cx="1116000" cy="216000"/>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2060"/>
                </a:solidFill>
                <a:effectLst/>
                <a:uLnTx/>
                <a:uFillTx/>
                <a:latin typeface="Arial"/>
                <a:ea typeface="+mn-ea"/>
                <a:cs typeface="+mn-cs"/>
                <a:sym typeface="Arial"/>
              </a:rPr>
              <a:t>Growth in AUM</a:t>
            </a:r>
          </a:p>
        </p:txBody>
      </p:sp>
      <p:sp>
        <p:nvSpPr>
          <p:cNvPr id="2" name="TextBox 1">
            <a:extLst>
              <a:ext uri="{FF2B5EF4-FFF2-40B4-BE49-F238E27FC236}">
                <a16:creationId xmlns:a16="http://schemas.microsoft.com/office/drawing/2014/main" id="{81AF2549-976E-01E3-8DAD-921FCD3F629A}"/>
              </a:ext>
            </a:extLst>
          </p:cNvPr>
          <p:cNvSpPr txBox="1"/>
          <p:nvPr/>
        </p:nvSpPr>
        <p:spPr>
          <a:xfrm>
            <a:off x="3493832" y="1356676"/>
            <a:ext cx="1514475" cy="369332"/>
          </a:xfrm>
          <a:prstGeom prst="rect">
            <a:avLst/>
          </a:prstGeom>
          <a:noFill/>
        </p:spPr>
        <p:txBody>
          <a:bodyPr wrap="square" rtlCol="0">
            <a:spAutoFit/>
          </a:bodyPr>
          <a:lstStyle/>
          <a:p>
            <a:r>
              <a:rPr lang="en-IN" sz="1800" b="1">
                <a:solidFill>
                  <a:schemeClr val="bg1"/>
                </a:solidFill>
              </a:rPr>
              <a:t>2012 - 2022</a:t>
            </a:r>
            <a:endParaRPr lang="en-IN" b="1">
              <a:solidFill>
                <a:schemeClr val="bg1"/>
              </a:solidFill>
            </a:endParaRPr>
          </a:p>
        </p:txBody>
      </p:sp>
    </p:spTree>
    <p:extLst>
      <p:ext uri="{BB962C8B-B14F-4D97-AF65-F5344CB8AC3E}">
        <p14:creationId xmlns:p14="http://schemas.microsoft.com/office/powerpoint/2010/main" val="27976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out)">
                                      <p:cBhvr>
                                        <p:cTn id="12" dur="2000"/>
                                        <p:tgtEl>
                                          <p:spTgt spid="34"/>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ox(out)">
                                      <p:cBhvr>
                                        <p:cTn id="1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205849" y="266431"/>
            <a:ext cx="5216543" cy="738633"/>
          </a:xfrm>
          <a:prstGeom prst="rect">
            <a:avLst/>
          </a:prstGeom>
          <a:noFill/>
          <a:ln>
            <a:noFill/>
          </a:ln>
        </p:spPr>
        <p:txBody>
          <a:bodyPr spcFirstLastPara="1" wrap="square" lIns="91425" tIns="91425" rIns="91425" bIns="91425" anchor="t" anchorCtr="0">
            <a:spAutoFit/>
          </a:bodyPr>
          <a:lstStyle/>
          <a:p>
            <a:pPr lvl="0"/>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5 Years Growth in AUM</a:t>
            </a:r>
            <a:endParaRPr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endParaRP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8</a:t>
            </a:fld>
            <a:endParaRPr lang="en-GB" b="1">
              <a:solidFill>
                <a:schemeClr val="bg1"/>
              </a:solidFill>
            </a:endParaRPr>
          </a:p>
        </p:txBody>
      </p:sp>
      <p:graphicFrame>
        <p:nvGraphicFramePr>
          <p:cNvPr id="7" name="Table 6">
            <a:extLst>
              <a:ext uri="{FF2B5EF4-FFF2-40B4-BE49-F238E27FC236}">
                <a16:creationId xmlns:a16="http://schemas.microsoft.com/office/drawing/2014/main" id="{285F5E44-487D-454E-908D-0506D27AF95C}"/>
              </a:ext>
            </a:extLst>
          </p:cNvPr>
          <p:cNvGraphicFramePr>
            <a:graphicFrameLocks noGrp="1"/>
          </p:cNvGraphicFramePr>
          <p:nvPr/>
        </p:nvGraphicFramePr>
        <p:xfrm>
          <a:off x="4467048" y="1905459"/>
          <a:ext cx="4038600" cy="4163193"/>
        </p:xfrm>
        <a:graphic>
          <a:graphicData uri="http://schemas.openxmlformats.org/drawingml/2006/table">
            <a:tbl>
              <a:tblPr firstRow="1" bandRow="1"/>
              <a:tblGrid>
                <a:gridCol w="4038600">
                  <a:extLst>
                    <a:ext uri="{9D8B030D-6E8A-4147-A177-3AD203B41FA5}">
                      <a16:colId xmlns:a16="http://schemas.microsoft.com/office/drawing/2014/main" val="4283271235"/>
                    </a:ext>
                  </a:extLst>
                </a:gridCol>
              </a:tblGrid>
              <a:tr h="1387731">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endParaRPr lang="en-IN"/>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263368269"/>
                  </a:ext>
                </a:extLst>
              </a:tr>
              <a:tr h="1387731">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endParaRPr lang="en-IN"/>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277701466"/>
                  </a:ext>
                </a:extLst>
              </a:tr>
              <a:tr h="1387731">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endParaRPr lang="en-IN"/>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91594517"/>
                  </a:ext>
                </a:extLst>
              </a:tr>
            </a:tbl>
          </a:graphicData>
        </a:graphic>
      </p:graphicFrame>
      <p:graphicFrame>
        <p:nvGraphicFramePr>
          <p:cNvPr id="9" name="Chart 8">
            <a:extLst>
              <a:ext uri="{FF2B5EF4-FFF2-40B4-BE49-F238E27FC236}">
                <a16:creationId xmlns:a16="http://schemas.microsoft.com/office/drawing/2014/main" id="{7BD4807B-9EE4-48F4-AD1B-0A0B432B5AE8}"/>
              </a:ext>
            </a:extLst>
          </p:cNvPr>
          <p:cNvGraphicFramePr/>
          <p:nvPr>
            <p:extLst>
              <p:ext uri="{D42A27DB-BD31-4B8C-83A1-F6EECF244321}">
                <p14:modId xmlns:p14="http://schemas.microsoft.com/office/powerpoint/2010/main" val="1470360092"/>
              </p:ext>
            </p:extLst>
          </p:nvPr>
        </p:nvGraphicFramePr>
        <p:xfrm>
          <a:off x="657048" y="1905458"/>
          <a:ext cx="3733800" cy="4163194"/>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A52E7C0C-2671-4A2D-B9C5-52C742E543E1}"/>
              </a:ext>
            </a:extLst>
          </p:cNvPr>
          <p:cNvGrpSpPr/>
          <p:nvPr/>
        </p:nvGrpSpPr>
        <p:grpSpPr>
          <a:xfrm>
            <a:off x="1674456" y="4784127"/>
            <a:ext cx="442750" cy="411480"/>
            <a:chOff x="7710650" y="4800600"/>
            <a:chExt cx="442750" cy="411480"/>
          </a:xfrm>
        </p:grpSpPr>
        <p:sp>
          <p:nvSpPr>
            <p:cNvPr id="11" name="Isosceles Triangle 10">
              <a:extLst>
                <a:ext uri="{FF2B5EF4-FFF2-40B4-BE49-F238E27FC236}">
                  <a16:creationId xmlns:a16="http://schemas.microsoft.com/office/drawing/2014/main" id="{5AA27516-7981-4AEE-9481-8CD776E190A0}"/>
                </a:ext>
              </a:extLst>
            </p:cNvPr>
            <p:cNvSpPr/>
            <p:nvPr/>
          </p:nvSpPr>
          <p:spPr>
            <a:xfrm>
              <a:off x="7818806" y="5029200"/>
              <a:ext cx="182880" cy="182880"/>
            </a:xfrm>
            <a:prstGeom prst="triangle">
              <a:avLst/>
            </a:prstGeom>
            <a:solidFill>
              <a:srgbClr val="EA0075"/>
            </a:solidFill>
            <a:ln w="12700" cap="flat" cmpd="sng" algn="in">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B8EF52D6-6348-4F6A-A1B4-748FFE70A423}"/>
                </a:ext>
              </a:extLst>
            </p:cNvPr>
            <p:cNvSpPr txBox="1"/>
            <p:nvPr/>
          </p:nvSpPr>
          <p:spPr>
            <a:xfrm>
              <a:off x="7710650" y="4800600"/>
              <a:ext cx="44275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A0075"/>
                  </a:solidFill>
                  <a:effectLst/>
                  <a:uLnTx/>
                  <a:uFillTx/>
                  <a:latin typeface="Gill Sans MT" panose="020B0502020104020203"/>
                </a:rPr>
                <a:t>17%</a:t>
              </a:r>
            </a:p>
          </p:txBody>
        </p:sp>
      </p:grpSp>
      <p:grpSp>
        <p:nvGrpSpPr>
          <p:cNvPr id="13" name="Group 12">
            <a:extLst>
              <a:ext uri="{FF2B5EF4-FFF2-40B4-BE49-F238E27FC236}">
                <a16:creationId xmlns:a16="http://schemas.microsoft.com/office/drawing/2014/main" id="{CE33CE99-3F0A-4F7A-AF90-9007838A110A}"/>
              </a:ext>
            </a:extLst>
          </p:cNvPr>
          <p:cNvGrpSpPr/>
          <p:nvPr/>
        </p:nvGrpSpPr>
        <p:grpSpPr>
          <a:xfrm>
            <a:off x="2847574" y="3738546"/>
            <a:ext cx="442750" cy="411480"/>
            <a:chOff x="7710650" y="4800600"/>
            <a:chExt cx="442750" cy="411480"/>
          </a:xfrm>
        </p:grpSpPr>
        <p:sp>
          <p:nvSpPr>
            <p:cNvPr id="14" name="Isosceles Triangle 13">
              <a:extLst>
                <a:ext uri="{FF2B5EF4-FFF2-40B4-BE49-F238E27FC236}">
                  <a16:creationId xmlns:a16="http://schemas.microsoft.com/office/drawing/2014/main" id="{EA44A1DF-2C4A-4B0E-B5DF-708364B940C2}"/>
                </a:ext>
              </a:extLst>
            </p:cNvPr>
            <p:cNvSpPr/>
            <p:nvPr/>
          </p:nvSpPr>
          <p:spPr>
            <a:xfrm>
              <a:off x="7818806" y="5029200"/>
              <a:ext cx="182880" cy="182880"/>
            </a:xfrm>
            <a:prstGeom prst="triangle">
              <a:avLst/>
            </a:prstGeom>
            <a:solidFill>
              <a:srgbClr val="EA0075"/>
            </a:solidFill>
            <a:ln w="12700" cap="flat" cmpd="sng" algn="in">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65479D4A-C5F1-430E-984E-0D0C5DD3CDBB}"/>
                </a:ext>
              </a:extLst>
            </p:cNvPr>
            <p:cNvSpPr txBox="1"/>
            <p:nvPr/>
          </p:nvSpPr>
          <p:spPr>
            <a:xfrm>
              <a:off x="7710650" y="4800600"/>
              <a:ext cx="44275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A0075"/>
                  </a:solidFill>
                  <a:effectLst/>
                  <a:uLnTx/>
                  <a:uFillTx/>
                  <a:latin typeface="Gill Sans MT" panose="020B0502020104020203"/>
                </a:rPr>
                <a:t>19%</a:t>
              </a:r>
            </a:p>
          </p:txBody>
        </p:sp>
      </p:grpSp>
      <p:graphicFrame>
        <p:nvGraphicFramePr>
          <p:cNvPr id="16" name="Chart 15">
            <a:extLst>
              <a:ext uri="{FF2B5EF4-FFF2-40B4-BE49-F238E27FC236}">
                <a16:creationId xmlns:a16="http://schemas.microsoft.com/office/drawing/2014/main" id="{E3C096A8-248E-49AD-A9B7-ACCE393259FF}"/>
              </a:ext>
            </a:extLst>
          </p:cNvPr>
          <p:cNvGraphicFramePr/>
          <p:nvPr>
            <p:extLst>
              <p:ext uri="{D42A27DB-BD31-4B8C-83A1-F6EECF244321}">
                <p14:modId xmlns:p14="http://schemas.microsoft.com/office/powerpoint/2010/main" val="61066290"/>
              </p:ext>
            </p:extLst>
          </p:nvPr>
        </p:nvGraphicFramePr>
        <p:xfrm>
          <a:off x="4464498" y="1902582"/>
          <a:ext cx="4038600" cy="1368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Isosceles Triangle 16">
            <a:extLst>
              <a:ext uri="{FF2B5EF4-FFF2-40B4-BE49-F238E27FC236}">
                <a16:creationId xmlns:a16="http://schemas.microsoft.com/office/drawing/2014/main" id="{B26C41A2-E1C1-45CE-A494-2CB6732DFA18}"/>
              </a:ext>
            </a:extLst>
          </p:cNvPr>
          <p:cNvSpPr/>
          <p:nvPr/>
        </p:nvSpPr>
        <p:spPr>
          <a:xfrm>
            <a:off x="5712564" y="2638219"/>
            <a:ext cx="365760" cy="274320"/>
          </a:xfrm>
          <a:prstGeom prst="triangle">
            <a:avLst/>
          </a:prstGeom>
          <a:solidFill>
            <a:srgbClr val="D36F68">
              <a:lumMod val="60000"/>
              <a:lumOff val="40000"/>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18" name="Isosceles Triangle 17">
            <a:extLst>
              <a:ext uri="{FF2B5EF4-FFF2-40B4-BE49-F238E27FC236}">
                <a16:creationId xmlns:a16="http://schemas.microsoft.com/office/drawing/2014/main" id="{834E99F0-1794-480F-B5DF-FB6D9083B681}"/>
              </a:ext>
            </a:extLst>
          </p:cNvPr>
          <p:cNvSpPr/>
          <p:nvPr/>
        </p:nvSpPr>
        <p:spPr>
          <a:xfrm>
            <a:off x="6986551" y="2479353"/>
            <a:ext cx="365760" cy="274320"/>
          </a:xfrm>
          <a:prstGeom prst="triangle">
            <a:avLst/>
          </a:prstGeom>
          <a:solidFill>
            <a:srgbClr val="D36F68">
              <a:lumMod val="60000"/>
              <a:lumOff val="40000"/>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graphicFrame>
        <p:nvGraphicFramePr>
          <p:cNvPr id="23" name="Chart 22">
            <a:extLst>
              <a:ext uri="{FF2B5EF4-FFF2-40B4-BE49-F238E27FC236}">
                <a16:creationId xmlns:a16="http://schemas.microsoft.com/office/drawing/2014/main" id="{8F1F6E1D-57FA-4563-8A89-5F407B202CD3}"/>
              </a:ext>
            </a:extLst>
          </p:cNvPr>
          <p:cNvGraphicFramePr/>
          <p:nvPr>
            <p:extLst>
              <p:ext uri="{D42A27DB-BD31-4B8C-83A1-F6EECF244321}">
                <p14:modId xmlns:p14="http://schemas.microsoft.com/office/powerpoint/2010/main" val="3963203722"/>
              </p:ext>
            </p:extLst>
          </p:nvPr>
        </p:nvGraphicFramePr>
        <p:xfrm>
          <a:off x="4464498" y="4667817"/>
          <a:ext cx="4038600" cy="1368000"/>
        </p:xfrm>
        <a:graphic>
          <a:graphicData uri="http://schemas.openxmlformats.org/drawingml/2006/chart">
            <c:chart xmlns:c="http://schemas.openxmlformats.org/drawingml/2006/chart" xmlns:r="http://schemas.openxmlformats.org/officeDocument/2006/relationships" r:id="rId6"/>
          </a:graphicData>
        </a:graphic>
      </p:graphicFrame>
      <p:sp>
        <p:nvSpPr>
          <p:cNvPr id="24" name="Isosceles Triangle 23">
            <a:extLst>
              <a:ext uri="{FF2B5EF4-FFF2-40B4-BE49-F238E27FC236}">
                <a16:creationId xmlns:a16="http://schemas.microsoft.com/office/drawing/2014/main" id="{A45DEE9F-269C-4488-A880-1FA48103F02F}"/>
              </a:ext>
            </a:extLst>
          </p:cNvPr>
          <p:cNvSpPr/>
          <p:nvPr/>
        </p:nvSpPr>
        <p:spPr>
          <a:xfrm>
            <a:off x="6986551" y="5308674"/>
            <a:ext cx="365760" cy="274320"/>
          </a:xfrm>
          <a:prstGeom prst="triangle">
            <a:avLst/>
          </a:prstGeom>
          <a:solidFill>
            <a:srgbClr val="826276">
              <a:lumMod val="60000"/>
              <a:lumOff val="40000"/>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81%</a:t>
            </a:r>
          </a:p>
        </p:txBody>
      </p:sp>
      <p:cxnSp>
        <p:nvCxnSpPr>
          <p:cNvPr id="25" name="Straight Arrow Connector 24">
            <a:extLst>
              <a:ext uri="{FF2B5EF4-FFF2-40B4-BE49-F238E27FC236}">
                <a16:creationId xmlns:a16="http://schemas.microsoft.com/office/drawing/2014/main" id="{5BC79819-DD8A-4233-880E-36783C4A3FD5}"/>
              </a:ext>
            </a:extLst>
          </p:cNvPr>
          <p:cNvCxnSpPr>
            <a:cxnSpLocks/>
          </p:cNvCxnSpPr>
          <p:nvPr/>
        </p:nvCxnSpPr>
        <p:spPr>
          <a:xfrm flipV="1">
            <a:off x="1200150" y="2508677"/>
            <a:ext cx="1945386" cy="2272873"/>
          </a:xfrm>
          <a:prstGeom prst="straightConnector1">
            <a:avLst/>
          </a:prstGeom>
          <a:ln w="28575"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tangle: Rounded Corners 25">
            <a:extLst>
              <a:ext uri="{FF2B5EF4-FFF2-40B4-BE49-F238E27FC236}">
                <a16:creationId xmlns:a16="http://schemas.microsoft.com/office/drawing/2014/main" id="{76259433-9988-4A97-95AC-3B4C3668301F}"/>
              </a:ext>
            </a:extLst>
          </p:cNvPr>
          <p:cNvSpPr/>
          <p:nvPr/>
        </p:nvSpPr>
        <p:spPr>
          <a:xfrm>
            <a:off x="1945249" y="3533618"/>
            <a:ext cx="455188" cy="261610"/>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IN" sz="1200" b="1">
                <a:effectLst>
                  <a:outerShdw blurRad="38100" dist="38100" dir="2700000" algn="tl">
                    <a:srgbClr val="000000">
                      <a:alpha val="43137"/>
                    </a:srgbClr>
                  </a:outerShdw>
                </a:effectLst>
              </a:rPr>
              <a:t>18%</a:t>
            </a:r>
          </a:p>
        </p:txBody>
      </p:sp>
      <p:cxnSp>
        <p:nvCxnSpPr>
          <p:cNvPr id="27" name="Straight Arrow Connector 26">
            <a:extLst>
              <a:ext uri="{FF2B5EF4-FFF2-40B4-BE49-F238E27FC236}">
                <a16:creationId xmlns:a16="http://schemas.microsoft.com/office/drawing/2014/main" id="{C3AF25CF-AB94-4567-A8C6-4F7EF6B6D0EB}"/>
              </a:ext>
            </a:extLst>
          </p:cNvPr>
          <p:cNvCxnSpPr>
            <a:cxnSpLocks/>
          </p:cNvCxnSpPr>
          <p:nvPr/>
        </p:nvCxnSpPr>
        <p:spPr>
          <a:xfrm flipV="1">
            <a:off x="5299075" y="2292193"/>
            <a:ext cx="2108344" cy="262303"/>
          </a:xfrm>
          <a:prstGeom prst="straightConnector1">
            <a:avLst/>
          </a:prstGeom>
          <a:ln w="28575"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ectangle: Rounded Corners 27">
            <a:extLst>
              <a:ext uri="{FF2B5EF4-FFF2-40B4-BE49-F238E27FC236}">
                <a16:creationId xmlns:a16="http://schemas.microsoft.com/office/drawing/2014/main" id="{9CCE4E5B-B80E-4E30-9BBD-C381EFBD8DE0}"/>
              </a:ext>
            </a:extLst>
          </p:cNvPr>
          <p:cNvSpPr/>
          <p:nvPr/>
        </p:nvSpPr>
        <p:spPr>
          <a:xfrm>
            <a:off x="6268927" y="2263353"/>
            <a:ext cx="360000" cy="216000"/>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IN" sz="1000" b="1">
                <a:effectLst>
                  <a:outerShdw blurRad="38100" dist="38100" dir="2700000" algn="tl">
                    <a:srgbClr val="000000">
                      <a:alpha val="43137"/>
                    </a:srgbClr>
                  </a:outerShdw>
                </a:effectLst>
              </a:rPr>
              <a:t>9%</a:t>
            </a:r>
          </a:p>
        </p:txBody>
      </p:sp>
      <p:graphicFrame>
        <p:nvGraphicFramePr>
          <p:cNvPr id="8" name="Chart 7">
            <a:extLst>
              <a:ext uri="{FF2B5EF4-FFF2-40B4-BE49-F238E27FC236}">
                <a16:creationId xmlns:a16="http://schemas.microsoft.com/office/drawing/2014/main" id="{B1C96EBB-31D5-45EA-923D-B72C4158DDAF}"/>
              </a:ext>
            </a:extLst>
          </p:cNvPr>
          <p:cNvGraphicFramePr/>
          <p:nvPr>
            <p:extLst>
              <p:ext uri="{D42A27DB-BD31-4B8C-83A1-F6EECF244321}">
                <p14:modId xmlns:p14="http://schemas.microsoft.com/office/powerpoint/2010/main" val="1398909069"/>
              </p:ext>
            </p:extLst>
          </p:nvPr>
        </p:nvGraphicFramePr>
        <p:xfrm>
          <a:off x="4464498" y="3280339"/>
          <a:ext cx="4038600" cy="1368000"/>
        </p:xfrm>
        <a:graphic>
          <a:graphicData uri="http://schemas.openxmlformats.org/drawingml/2006/chart">
            <c:chart xmlns:c="http://schemas.openxmlformats.org/drawingml/2006/chart" xmlns:r="http://schemas.openxmlformats.org/officeDocument/2006/relationships" r:id="rId7"/>
          </a:graphicData>
        </a:graphic>
      </p:graphicFrame>
      <p:sp>
        <p:nvSpPr>
          <p:cNvPr id="19" name="Isosceles Triangle 18">
            <a:extLst>
              <a:ext uri="{FF2B5EF4-FFF2-40B4-BE49-F238E27FC236}">
                <a16:creationId xmlns:a16="http://schemas.microsoft.com/office/drawing/2014/main" id="{613A27D9-F147-4952-B89C-74231A561D0D}"/>
              </a:ext>
            </a:extLst>
          </p:cNvPr>
          <p:cNvSpPr/>
          <p:nvPr/>
        </p:nvSpPr>
        <p:spPr>
          <a:xfrm>
            <a:off x="5697894" y="4069548"/>
            <a:ext cx="365760" cy="274320"/>
          </a:xfrm>
          <a:prstGeom prst="triangle">
            <a:avLst/>
          </a:prstGeom>
          <a:solidFill>
            <a:srgbClr val="46B2B5">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20" name="Isosceles Triangle 19">
            <a:extLst>
              <a:ext uri="{FF2B5EF4-FFF2-40B4-BE49-F238E27FC236}">
                <a16:creationId xmlns:a16="http://schemas.microsoft.com/office/drawing/2014/main" id="{6B12949E-34D0-4C4F-B349-3C38F1684F86}"/>
              </a:ext>
            </a:extLst>
          </p:cNvPr>
          <p:cNvSpPr/>
          <p:nvPr/>
        </p:nvSpPr>
        <p:spPr>
          <a:xfrm>
            <a:off x="6986551" y="3795228"/>
            <a:ext cx="365760" cy="274320"/>
          </a:xfrm>
          <a:prstGeom prst="triangle">
            <a:avLst/>
          </a:prstGeom>
          <a:solidFill>
            <a:srgbClr val="46B2B5">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a:t>
            </a:r>
          </a:p>
        </p:txBody>
      </p:sp>
      <p:cxnSp>
        <p:nvCxnSpPr>
          <p:cNvPr id="29" name="Straight Arrow Connector 28">
            <a:extLst>
              <a:ext uri="{FF2B5EF4-FFF2-40B4-BE49-F238E27FC236}">
                <a16:creationId xmlns:a16="http://schemas.microsoft.com/office/drawing/2014/main" id="{9AD3C777-98F5-449B-93E2-F308A2348692}"/>
              </a:ext>
            </a:extLst>
          </p:cNvPr>
          <p:cNvCxnSpPr>
            <a:cxnSpLocks/>
          </p:cNvCxnSpPr>
          <p:nvPr/>
        </p:nvCxnSpPr>
        <p:spPr>
          <a:xfrm flipV="1">
            <a:off x="5299075" y="3553028"/>
            <a:ext cx="2108344" cy="553067"/>
          </a:xfrm>
          <a:prstGeom prst="straightConnector1">
            <a:avLst/>
          </a:prstGeom>
          <a:ln w="28575"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Rectangle: Rounded Corners 29">
            <a:extLst>
              <a:ext uri="{FF2B5EF4-FFF2-40B4-BE49-F238E27FC236}">
                <a16:creationId xmlns:a16="http://schemas.microsoft.com/office/drawing/2014/main" id="{2BF95F4B-7B1C-49D4-A0F5-ECD5FEDE3AA3}"/>
              </a:ext>
            </a:extLst>
          </p:cNvPr>
          <p:cNvSpPr/>
          <p:nvPr/>
        </p:nvSpPr>
        <p:spPr>
          <a:xfrm>
            <a:off x="6268927" y="3687228"/>
            <a:ext cx="360000" cy="216000"/>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IN" sz="1000" b="1">
                <a:effectLst>
                  <a:outerShdw blurRad="38100" dist="38100" dir="2700000" algn="tl">
                    <a:srgbClr val="000000">
                      <a:alpha val="43137"/>
                    </a:srgbClr>
                  </a:outerShdw>
                </a:effectLst>
              </a:rPr>
              <a:t>25%</a:t>
            </a:r>
          </a:p>
        </p:txBody>
      </p:sp>
      <p:sp>
        <p:nvSpPr>
          <p:cNvPr id="6" name="TextBox 5">
            <a:extLst>
              <a:ext uri="{FF2B5EF4-FFF2-40B4-BE49-F238E27FC236}">
                <a16:creationId xmlns:a16="http://schemas.microsoft.com/office/drawing/2014/main" id="{9654511F-F994-4751-A4B8-CE9389BAF5D3}"/>
              </a:ext>
            </a:extLst>
          </p:cNvPr>
          <p:cNvSpPr txBox="1"/>
          <p:nvPr/>
        </p:nvSpPr>
        <p:spPr>
          <a:xfrm>
            <a:off x="590808" y="6068652"/>
            <a:ext cx="768159" cy="215444"/>
          </a:xfrm>
          <a:prstGeom prst="rect">
            <a:avLst/>
          </a:prstGeom>
          <a:noFill/>
        </p:spPr>
        <p:txBody>
          <a:bodyPr wrap="none" rtlCol="0">
            <a:spAutoFit/>
          </a:bodyPr>
          <a:lstStyle/>
          <a:p>
            <a:r>
              <a:rPr lang="en-IN" sz="800" b="1"/>
              <a:t>Rs. In Crore</a:t>
            </a:r>
          </a:p>
        </p:txBody>
      </p:sp>
      <p:cxnSp>
        <p:nvCxnSpPr>
          <p:cNvPr id="33" name="Straight Arrow Connector 32">
            <a:extLst>
              <a:ext uri="{FF2B5EF4-FFF2-40B4-BE49-F238E27FC236}">
                <a16:creationId xmlns:a16="http://schemas.microsoft.com/office/drawing/2014/main" id="{5640308C-076C-4FA7-9606-1CAD4D1A084F}"/>
              </a:ext>
            </a:extLst>
          </p:cNvPr>
          <p:cNvCxnSpPr>
            <a:cxnSpLocks/>
          </p:cNvCxnSpPr>
          <p:nvPr/>
        </p:nvCxnSpPr>
        <p:spPr>
          <a:xfrm flipV="1">
            <a:off x="5315022" y="4922659"/>
            <a:ext cx="2108344" cy="553067"/>
          </a:xfrm>
          <a:prstGeom prst="straightConnector1">
            <a:avLst/>
          </a:prstGeom>
          <a:ln w="28575"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ectangle: Rounded Corners 33">
            <a:extLst>
              <a:ext uri="{FF2B5EF4-FFF2-40B4-BE49-F238E27FC236}">
                <a16:creationId xmlns:a16="http://schemas.microsoft.com/office/drawing/2014/main" id="{7CCACA96-DF26-43C9-B23C-6157308CB8F9}"/>
              </a:ext>
            </a:extLst>
          </p:cNvPr>
          <p:cNvSpPr/>
          <p:nvPr/>
        </p:nvSpPr>
        <p:spPr>
          <a:xfrm>
            <a:off x="6284874" y="5056859"/>
            <a:ext cx="360000" cy="216000"/>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IN" sz="1000" b="1">
                <a:effectLst>
                  <a:outerShdw blurRad="38100" dist="38100" dir="2700000" algn="tl">
                    <a:srgbClr val="000000">
                      <a:alpha val="43137"/>
                    </a:srgbClr>
                  </a:outerShdw>
                </a:effectLst>
              </a:rPr>
              <a:t>46%</a:t>
            </a:r>
          </a:p>
        </p:txBody>
      </p:sp>
      <p:sp>
        <p:nvSpPr>
          <p:cNvPr id="35" name="Isosceles Triangle 34">
            <a:extLst>
              <a:ext uri="{FF2B5EF4-FFF2-40B4-BE49-F238E27FC236}">
                <a16:creationId xmlns:a16="http://schemas.microsoft.com/office/drawing/2014/main" id="{78EBE4C1-1003-419A-9042-4A1817A029F6}"/>
              </a:ext>
            </a:extLst>
          </p:cNvPr>
          <p:cNvSpPr/>
          <p:nvPr/>
        </p:nvSpPr>
        <p:spPr>
          <a:xfrm>
            <a:off x="5723939" y="5456248"/>
            <a:ext cx="365760" cy="274320"/>
          </a:xfrm>
          <a:prstGeom prst="triangle">
            <a:avLst/>
          </a:prstGeom>
          <a:solidFill>
            <a:srgbClr val="826276">
              <a:lumMod val="60000"/>
              <a:lumOff val="40000"/>
              <a:alpha val="50000"/>
            </a:srgbClr>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a:t>
            </a:r>
          </a:p>
        </p:txBody>
      </p:sp>
    </p:spTree>
    <p:extLst>
      <p:ext uri="{BB962C8B-B14F-4D97-AF65-F5344CB8AC3E}">
        <p14:creationId xmlns:p14="http://schemas.microsoft.com/office/powerpoint/2010/main" val="273189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1" name="Google Shape;61;p14"/>
          <p:cNvSpPr txBox="1"/>
          <p:nvPr/>
        </p:nvSpPr>
        <p:spPr>
          <a:xfrm>
            <a:off x="131762" y="194323"/>
            <a:ext cx="5480576" cy="738633"/>
          </a:xfrm>
          <a:prstGeom prst="rect">
            <a:avLst/>
          </a:prstGeom>
          <a:noFill/>
          <a:ln>
            <a:noFill/>
          </a:ln>
        </p:spPr>
        <p:txBody>
          <a:bodyPr spcFirstLastPara="1" wrap="square" lIns="91425" tIns="91425" rIns="91425" bIns="91425" anchor="t" anchorCtr="0">
            <a:spAutoFit/>
          </a:bodyPr>
          <a:lstStyle/>
          <a:p>
            <a:pPr lvl="0"/>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Growth </a:t>
            </a:r>
            <a:r>
              <a:rPr lang="en-IN" sz="36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driven</a:t>
            </a:r>
            <a:r>
              <a:rPr lang="en-IN" sz="3200" b="1">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Impact"/>
              </a:rPr>
              <a:t> by Equity</a:t>
            </a:r>
          </a:p>
        </p:txBody>
      </p:sp>
      <p:sp>
        <p:nvSpPr>
          <p:cNvPr id="4" name="Slide Number Placeholder 6">
            <a:extLst>
              <a:ext uri="{FF2B5EF4-FFF2-40B4-BE49-F238E27FC236}">
                <a16:creationId xmlns:a16="http://schemas.microsoft.com/office/drawing/2014/main" id="{20B5EAA6-78E1-3071-58FE-577C0946605A}"/>
              </a:ext>
            </a:extLst>
          </p:cNvPr>
          <p:cNvSpPr>
            <a:spLocks noGrp="1"/>
          </p:cNvSpPr>
          <p:nvPr>
            <p:ph type="sldNum" idx="12"/>
          </p:nvPr>
        </p:nvSpPr>
        <p:spPr>
          <a:xfrm>
            <a:off x="8768078" y="6570511"/>
            <a:ext cx="375922" cy="287489"/>
          </a:xfrm>
        </p:spPr>
        <p:txBody>
          <a:bodyPr>
            <a:normAutofit fontScale="77500" lnSpcReduction="20000"/>
          </a:bodyPr>
          <a:lstStyle/>
          <a:p>
            <a:pPr marL="0" lvl="0" indent="0" algn="r" rtl="0">
              <a:spcBef>
                <a:spcPts val="0"/>
              </a:spcBef>
              <a:spcAft>
                <a:spcPts val="0"/>
              </a:spcAft>
              <a:buNone/>
            </a:pPr>
            <a:fld id="{00000000-1234-1234-1234-123412341234}" type="slidenum">
              <a:rPr lang="en-GB" b="1" smtClean="0">
                <a:solidFill>
                  <a:schemeClr val="bg1"/>
                </a:solidFill>
              </a:rPr>
              <a:t>9</a:t>
            </a:fld>
            <a:endParaRPr lang="en-GB" b="1">
              <a:solidFill>
                <a:schemeClr val="bg1"/>
              </a:solidFill>
            </a:endParaRPr>
          </a:p>
        </p:txBody>
      </p:sp>
      <p:graphicFrame>
        <p:nvGraphicFramePr>
          <p:cNvPr id="5" name="Table 4">
            <a:extLst>
              <a:ext uri="{FF2B5EF4-FFF2-40B4-BE49-F238E27FC236}">
                <a16:creationId xmlns:a16="http://schemas.microsoft.com/office/drawing/2014/main" id="{A2FDFD4A-78A1-4E4C-B2E1-65C75E453D32}"/>
              </a:ext>
            </a:extLst>
          </p:cNvPr>
          <p:cNvGraphicFramePr>
            <a:graphicFrameLocks noGrp="1"/>
          </p:cNvGraphicFramePr>
          <p:nvPr>
            <p:extLst>
              <p:ext uri="{D42A27DB-BD31-4B8C-83A1-F6EECF244321}">
                <p14:modId xmlns:p14="http://schemas.microsoft.com/office/powerpoint/2010/main" val="41608002"/>
              </p:ext>
            </p:extLst>
          </p:nvPr>
        </p:nvGraphicFramePr>
        <p:xfrm>
          <a:off x="261937" y="2316480"/>
          <a:ext cx="8620125" cy="2225040"/>
        </p:xfrm>
        <a:graphic>
          <a:graphicData uri="http://schemas.openxmlformats.org/drawingml/2006/table">
            <a:tbl>
              <a:tblPr firstRow="1" bandRow="1">
                <a:tableStyleId>{69012ECD-51FC-41F1-AA8D-1B2483CD663E}</a:tableStyleId>
              </a:tblPr>
              <a:tblGrid>
                <a:gridCol w="1724025">
                  <a:extLst>
                    <a:ext uri="{9D8B030D-6E8A-4147-A177-3AD203B41FA5}">
                      <a16:colId xmlns:a16="http://schemas.microsoft.com/office/drawing/2014/main" val="2718911950"/>
                    </a:ext>
                  </a:extLst>
                </a:gridCol>
                <a:gridCol w="1724025">
                  <a:extLst>
                    <a:ext uri="{9D8B030D-6E8A-4147-A177-3AD203B41FA5}">
                      <a16:colId xmlns:a16="http://schemas.microsoft.com/office/drawing/2014/main" val="3052672791"/>
                    </a:ext>
                  </a:extLst>
                </a:gridCol>
                <a:gridCol w="1724025">
                  <a:extLst>
                    <a:ext uri="{9D8B030D-6E8A-4147-A177-3AD203B41FA5}">
                      <a16:colId xmlns:a16="http://schemas.microsoft.com/office/drawing/2014/main" val="3859374169"/>
                    </a:ext>
                  </a:extLst>
                </a:gridCol>
                <a:gridCol w="1724025">
                  <a:extLst>
                    <a:ext uri="{9D8B030D-6E8A-4147-A177-3AD203B41FA5}">
                      <a16:colId xmlns:a16="http://schemas.microsoft.com/office/drawing/2014/main" val="171240767"/>
                    </a:ext>
                  </a:extLst>
                </a:gridCol>
                <a:gridCol w="1724025">
                  <a:extLst>
                    <a:ext uri="{9D8B030D-6E8A-4147-A177-3AD203B41FA5}">
                      <a16:colId xmlns:a16="http://schemas.microsoft.com/office/drawing/2014/main" val="2529437237"/>
                    </a:ext>
                  </a:extLst>
                </a:gridCol>
              </a:tblGrid>
              <a:tr h="370840">
                <a:tc rowSpan="2">
                  <a:txBody>
                    <a:bodyPr/>
                    <a:lstStyle/>
                    <a:p>
                      <a:r>
                        <a:rPr lang="en-IN">
                          <a:solidFill>
                            <a:schemeClr val="bg1"/>
                          </a:solidFill>
                          <a:latin typeface="+mj-lt"/>
                        </a:rPr>
                        <a:t>Asset type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gridSpan="2">
                  <a:txBody>
                    <a:bodyPr/>
                    <a:lstStyle/>
                    <a:p>
                      <a:pPr algn="ctr"/>
                      <a:r>
                        <a:rPr lang="en-IN" b="1">
                          <a:solidFill>
                            <a:schemeClr val="bg1"/>
                          </a:solidFill>
                          <a:latin typeface="+mj-lt"/>
                        </a:rPr>
                        <a:t>December-2014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hMerge="1">
                  <a:txBody>
                    <a:bodyPr/>
                    <a:lstStyle/>
                    <a:p>
                      <a:pPr algn="ctr"/>
                      <a:endParaRPr lang="en-IN" b="1">
                        <a:solidFill>
                          <a:schemeClr val="bg1"/>
                        </a:solidFill>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gridSpan="2">
                  <a:txBody>
                    <a:bodyPr/>
                    <a:lstStyle/>
                    <a:p>
                      <a:pPr algn="ctr"/>
                      <a:r>
                        <a:rPr lang="en-IN" b="1">
                          <a:solidFill>
                            <a:schemeClr val="bg1"/>
                          </a:solidFill>
                          <a:latin typeface="+mj-lt"/>
                        </a:rPr>
                        <a:t>December-2022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hMerge="1">
                  <a:txBody>
                    <a:bodyPr/>
                    <a:lstStyle/>
                    <a:p>
                      <a:pPr algn="ctr"/>
                      <a:endParaRPr lang="en-IN" b="1">
                        <a:solidFill>
                          <a:schemeClr val="bg1"/>
                        </a:solidFill>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extLst>
                  <a:ext uri="{0D108BD9-81ED-4DB2-BD59-A6C34878D82A}">
                    <a16:rowId xmlns:a16="http://schemas.microsoft.com/office/drawing/2014/main" val="10114032"/>
                  </a:ext>
                </a:extLst>
              </a:tr>
              <a:tr h="370840">
                <a:tc vMerge="1">
                  <a:txBody>
                    <a:bodyPr/>
                    <a:lstStyle/>
                    <a:p>
                      <a:endParaRPr lang="en-IN"/>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tcPr>
                </a:tc>
                <a:tc>
                  <a:txBody>
                    <a:bodyPr/>
                    <a:lstStyle/>
                    <a:p>
                      <a:pPr algn="ctr"/>
                      <a:r>
                        <a:rPr lang="en-IN" b="1">
                          <a:solidFill>
                            <a:schemeClr val="tx1"/>
                          </a:solidFill>
                          <a:latin typeface="+mj-lt"/>
                        </a:rPr>
                        <a:t>TN</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latin typeface="+mj-lt"/>
                        </a:rPr>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latin typeface="+mj-lt"/>
                        </a:rPr>
                        <a:t>TN</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tc>
                  <a:txBody>
                    <a:bodyPr/>
                    <a:lstStyle/>
                    <a:p>
                      <a:pPr algn="ctr"/>
                      <a:r>
                        <a:rPr lang="en-IN" b="1">
                          <a:solidFill>
                            <a:schemeClr val="tx1"/>
                          </a:solidFill>
                          <a:latin typeface="+mj-lt"/>
                        </a:rPr>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tcPr>
                </a:tc>
                <a:extLst>
                  <a:ext uri="{0D108BD9-81ED-4DB2-BD59-A6C34878D82A}">
                    <a16:rowId xmlns:a16="http://schemas.microsoft.com/office/drawing/2014/main" val="1369900799"/>
                  </a:ext>
                </a:extLst>
              </a:tr>
              <a:tr h="370840">
                <a:tc>
                  <a:txBody>
                    <a:bodyPr/>
                    <a:lstStyle/>
                    <a:p>
                      <a:r>
                        <a:rPr lang="en-IN" b="1">
                          <a:latin typeface="+mj-lt"/>
                        </a:rPr>
                        <a:t>Equity</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3.44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33%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20.23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51%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510457"/>
                  </a:ext>
                </a:extLst>
              </a:tr>
              <a:tr h="370840">
                <a:tc>
                  <a:txBody>
                    <a:bodyPr/>
                    <a:lstStyle/>
                    <a:p>
                      <a:r>
                        <a:rPr lang="en-IN" b="1">
                          <a:latin typeface="+mj-lt"/>
                        </a:rPr>
                        <a:t>Debt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6.91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66%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12.65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32%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8801016"/>
                  </a:ext>
                </a:extLst>
              </a:tr>
              <a:tr h="370840">
                <a:tc>
                  <a:txBody>
                    <a:bodyPr/>
                    <a:lstStyle/>
                    <a:p>
                      <a:r>
                        <a:rPr lang="en-IN" b="1">
                          <a:latin typeface="+mj-lt"/>
                        </a:rPr>
                        <a:t>Others</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0.17</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7.01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IN">
                          <a:latin typeface="+mj-lt"/>
                        </a:rPr>
                        <a:t>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7581374"/>
                  </a:ext>
                </a:extLst>
              </a:tr>
              <a:tr h="370840">
                <a:tc>
                  <a:txBody>
                    <a:bodyPr/>
                    <a:lstStyle/>
                    <a:p>
                      <a:r>
                        <a:rPr lang="en-IN" b="1">
                          <a:solidFill>
                            <a:schemeClr val="bg1"/>
                          </a:solidFill>
                          <a:latin typeface="+mj-lt"/>
                        </a:rPr>
                        <a:t>Grand Total</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latin typeface="+mj-lt"/>
                        </a:rPr>
                        <a:t>10.51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latin typeface="+mj-lt"/>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latin typeface="+mj-lt"/>
                        </a:rPr>
                        <a:t>39.89</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tc>
                  <a:txBody>
                    <a:bodyPr/>
                    <a:lstStyle/>
                    <a:p>
                      <a:pPr algn="ctr"/>
                      <a:r>
                        <a:rPr lang="en-IN" b="1">
                          <a:solidFill>
                            <a:schemeClr val="bg1"/>
                          </a:solidFill>
                          <a:latin typeface="+mj-lt"/>
                        </a:rPr>
                        <a:t>100%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tcPr>
                </a:tc>
                <a:extLst>
                  <a:ext uri="{0D108BD9-81ED-4DB2-BD59-A6C34878D82A}">
                    <a16:rowId xmlns:a16="http://schemas.microsoft.com/office/drawing/2014/main" val="1967579522"/>
                  </a:ext>
                </a:extLst>
              </a:tr>
            </a:tbl>
          </a:graphicData>
        </a:graphic>
      </p:graphicFrame>
    </p:spTree>
    <p:extLst>
      <p:ext uri="{BB962C8B-B14F-4D97-AF65-F5344CB8AC3E}">
        <p14:creationId xmlns:p14="http://schemas.microsoft.com/office/powerpoint/2010/main" val="16979933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TotalTime>
  <Words>2074</Words>
  <Application>Microsoft Office PowerPoint</Application>
  <PresentationFormat>On-screen Show (4:3)</PresentationFormat>
  <Paragraphs>833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 Black</vt:lpstr>
      <vt:lpstr>Arial</vt:lpstr>
      <vt:lpstr>Arial Unicode MS</vt:lpstr>
      <vt:lpstr>Calibri</vt:lpstr>
      <vt:lpstr>Tw Cen MT</vt:lpstr>
      <vt:lpstr>Wingdings</vt:lpstr>
      <vt:lpstr>Montserrat Medium</vt:lpstr>
      <vt:lpstr>Gill Sans MT</vt:lpstr>
      <vt:lpstr>Simple Light</vt:lpstr>
      <vt:lpstr>SEBI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AUM Growth driven by Retail Investors</vt:lpstr>
      <vt:lpstr>PowerPoint Presentation</vt:lpstr>
      <vt:lpstr>PowerPoint Presentation</vt:lpstr>
      <vt:lpstr>PowerPoint Presentation</vt:lpstr>
      <vt:lpstr>TER Review</vt:lpstr>
      <vt:lpstr>TER Review </vt:lpstr>
      <vt:lpstr>PowerPoint Presentation</vt:lpstr>
      <vt:lpstr>Trend &amp; Impact on TER of Regular Plan </vt:lpstr>
      <vt:lpstr>Impact on Total Expense Amount of Regular Plan </vt:lpstr>
      <vt:lpstr>AUM , Current TER, Proposed TER &amp; Impact </vt:lpstr>
      <vt:lpstr>Global Comparison</vt:lpstr>
      <vt:lpstr>Mutual Fund Penetration </vt:lpstr>
      <vt:lpstr>TER Review</vt:lpstr>
      <vt:lpstr>TER Review</vt:lpstr>
      <vt:lpstr>B-30 Churn &amp; Splitting of Investors portfolio</vt:lpstr>
      <vt:lpstr>Transaction Cost - no limit as a % of AUM</vt:lpstr>
      <vt:lpstr>Switches in NFOs</vt:lpstr>
      <vt:lpstr>Cross Subsidization across schemes</vt:lpstr>
      <vt:lpstr>Additional cost incurred towards GST</vt:lpstr>
      <vt:lpstr>Trend in AUM of Open End &amp; Close Ended Funds </vt:lpstr>
      <vt:lpstr> </vt:lpstr>
      <vt:lpstr>Count of MFD </vt:lpstr>
      <vt:lpstr>MF AUM to GDP Ratio</vt:lpstr>
      <vt:lpstr>Mutual Fund Distributors and AUM</vt:lpstr>
      <vt:lpstr>Retail Investor Average Account</vt:lpstr>
      <vt:lpstr>AMCs – TOP 10</vt:lpstr>
      <vt:lpstr>AMC – IN RED</vt:lpstr>
      <vt:lpstr>Folio and Ticket Size December 2022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Akshata Phadatare</dc:creator>
  <cp:lastModifiedBy>Dhruv Mehta</cp:lastModifiedBy>
  <cp:revision>1</cp:revision>
  <cp:lastPrinted>2023-03-09T13:54:21Z</cp:lastPrinted>
  <dcterms:modified xsi:type="dcterms:W3CDTF">2023-03-13T07:12:23Z</dcterms:modified>
</cp:coreProperties>
</file>